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9" r:id="rId4"/>
    <p:sldId id="269" r:id="rId5"/>
    <p:sldId id="272" r:id="rId6"/>
    <p:sldId id="280" r:id="rId7"/>
    <p:sldId id="273" r:id="rId8"/>
    <p:sldId id="274" r:id="rId9"/>
    <p:sldId id="276" r:id="rId10"/>
    <p:sldId id="277" r:id="rId11"/>
    <p:sldId id="270" r:id="rId12"/>
    <p:sldId id="271" r:id="rId13"/>
    <p:sldId id="264" r:id="rId14"/>
    <p:sldId id="279" r:id="rId15"/>
    <p:sldId id="265" r:id="rId16"/>
    <p:sldId id="268" r:id="rId17"/>
    <p:sldId id="263" r:id="rId18"/>
    <p:sldId id="267" r:id="rId19"/>
    <p:sldId id="278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6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CCA9D-EFCF-CED1-BB2C-72B4C5A3D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4DA5F55-63A6-8F61-F126-27713CA1E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6E0109F-A0FA-97B4-E473-6ED7C2CA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30CF06A-C2A2-EE25-FEFD-879748A7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732A51-A5D4-DE49-FC48-FDBA7270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813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90B3C-C57A-FC07-A3D6-569AC977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3FCCDC4-A1CC-BE05-702B-BB7D0897B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A547410-F1D0-DD2B-D220-F1E4BE2A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01A5EC-586C-6638-D8CD-DED07EAB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C473DF9-3992-5C81-E9E4-C068ACCDF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857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2B5B361-081C-2C7A-E3EB-4BD32C4C3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FD84D62-EA5E-2A0D-492E-9E9DFAA3B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719979-FE3C-A5CC-2F36-59902B09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D2A2981-70EE-BB4B-CD27-3260FF84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6AFCFE8-5B41-A1B4-AFED-B6C5C476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735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71460-0C9F-43F3-91BB-8C60FFABD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B7483E-15E1-CBD3-24A9-17AC53154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F126DD-C2B0-C9AE-029F-D54C4DB10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0DCDB2-E1FE-E090-3392-89A23092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F5EE3C3-8652-EF09-C776-6D03D288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228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ED828-5CD5-4BF2-5686-27BA44DF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AE15031-58B1-F5FF-755F-7679E0170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8FC6415-99EB-0954-7E93-9671A315A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F208F3-CE1A-B27D-99AC-E2DFC8EDE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61D0626-3D65-D396-7BC1-D90E5480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341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3418C4-9340-BAB1-E3AF-79D4D8F01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53C803-A67B-07E8-7B02-D62E1D448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BAFDD39-D127-10F0-EC55-04730D647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B170DB8-763A-9486-12F0-DB137FF3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0A69463-6CD1-9EE4-C32E-06D7AA74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C16B7A9-6B35-2136-7857-716E3BE2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02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6A267-43A7-3B96-2414-AA4B83B8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0D44BB0-6BF4-34D8-8A37-CEFAF3579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501D2B3-7223-19A8-B61A-634ABC410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A78956-B732-E274-766E-F47377158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6DEAEE4-A374-308F-EB5C-F61E99C700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A1853D6-11B8-410D-C07E-EF79E2B19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CC6DD6B-EE1F-1673-DEC3-C16ABA1F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8D9634D-0381-C902-1BCC-28E76D7B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9107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CA8CB-D0DE-9EA4-1BD6-457FEDB1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AC5BCD6-842B-807F-158A-FDFCBB65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0AEED-5D77-162C-7347-9DFCB641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6255C41-9FA4-4C9A-0F85-A21BF0A1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68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C428AAB-BA63-6849-67D7-B8955687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4669412-A7EF-79F6-1CE3-AE3EC8285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1E38FD1-6064-64C2-54C1-7D1D90E0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1653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CF8A0-FC02-9E4A-6A8B-B3DB08F8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C294FB-E431-AF15-48C0-1BD7DA313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C07148E-14B3-528B-F138-DD4537254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01BFCCC-E81D-64B2-C0D7-CE450F80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BA10DB1-0335-22AE-72F8-815AC1A4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B3577B6-2937-62BA-B4A1-ECDAFB86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526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68171-7C04-5693-9087-5851F2F4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C8661FA-FA56-67DF-B1B6-C80C113B1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0396411-69DC-98AF-8828-A6912E112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1BEDC03-53CD-AE87-4E91-B12C2602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A7348FE-4802-DFC1-FD47-C2FE7B305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43724E5-A104-80BC-3C04-10A350AD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008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4F441D7-9EE4-D4DC-CDCD-9D194473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4C296C8-D348-D13D-22E1-6050CDC87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C1B4CE-224A-4D7D-D49A-0DE8B404C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ABD20-9748-4850-AA40-F2B6E9D3503E}" type="datetimeFigureOut">
              <a:rPr lang="da-DK" smtClean="0"/>
              <a:t>25-03-2024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73A3D6-0427-4D9E-EF7B-9123A751F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97EEE3A-F032-5A91-085C-96B5B019C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DC66C-0709-4389-9A48-6120DA04DB7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ordingborgidr&#230;tsr&#229;d.dk/wp-content/uploads/2024/03/Resultat-2023-Resultat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ordingborgidr&#230;tsr&#229;d.dk/wp-content/uploads/2024/03/Resultat-2024-Resultat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65F97F9-899D-8420-B073-F4166269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9" r="1" b="238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34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4A196E5-ACF3-D6D0-99BC-97D7A3AA7941}"/>
              </a:ext>
            </a:extLst>
          </p:cNvPr>
          <p:cNvSpPr txBox="1"/>
          <p:nvPr/>
        </p:nvSpPr>
        <p:spPr>
          <a:xfrm>
            <a:off x="2252870" y="1122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A69A415-BE5D-4576-2B9E-100E8BB8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184731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5E9BEF4-67CE-0BD0-BA8B-B47CA7E56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47" t="34244" r="3280" b="4351"/>
          <a:stretch/>
        </p:blipFill>
        <p:spPr>
          <a:xfrm>
            <a:off x="7319486" y="1187448"/>
            <a:ext cx="4424840" cy="5241927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0EDD400-9F83-871B-5260-4C7AE2C54988}"/>
              </a:ext>
            </a:extLst>
          </p:cNvPr>
          <p:cNvSpPr txBox="1"/>
          <p:nvPr/>
        </p:nvSpPr>
        <p:spPr>
          <a:xfrm>
            <a:off x="781050" y="1257300"/>
            <a:ext cx="593407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Peter Olsen Sørensen - Klima- og Teknikudvalget</a:t>
            </a:r>
          </a:p>
          <a:p>
            <a:endParaRPr lang="da-DK" sz="1100" dirty="0"/>
          </a:p>
          <a:p>
            <a:r>
              <a:rPr lang="da-DK" dirty="0"/>
              <a:t>Anders J. Andersen - Klima- og Teknikudvalget (formand),</a:t>
            </a:r>
          </a:p>
          <a:p>
            <a:r>
              <a:rPr lang="da-DK" dirty="0"/>
              <a:t>		    Børn og Unge-udvalget </a:t>
            </a:r>
          </a:p>
          <a:p>
            <a:endParaRPr lang="da-DK" sz="1100" dirty="0"/>
          </a:p>
          <a:p>
            <a:r>
              <a:rPr lang="da-DK" dirty="0"/>
              <a:t>Mette Høgh Christiansen - Social- og Sundhedsudvalget 		                 (formand)</a:t>
            </a:r>
          </a:p>
          <a:p>
            <a:endParaRPr lang="da-DK" sz="1100" dirty="0"/>
          </a:p>
          <a:p>
            <a:r>
              <a:rPr lang="da-DK" dirty="0"/>
              <a:t>Torben Folke </a:t>
            </a:r>
            <a:r>
              <a:rPr lang="da-DK" dirty="0" err="1"/>
              <a:t>Månson</a:t>
            </a:r>
            <a:r>
              <a:rPr lang="da-DK" dirty="0"/>
              <a:t> – Økonomiudvalget</a:t>
            </a:r>
          </a:p>
          <a:p>
            <a:endParaRPr lang="da-DK" sz="1100" dirty="0"/>
          </a:p>
          <a:p>
            <a:r>
              <a:rPr lang="da-DK" dirty="0"/>
              <a:t>Pia Westergård ( Formand ) – Øvrige foreninger</a:t>
            </a:r>
          </a:p>
          <a:p>
            <a:r>
              <a:rPr lang="da-DK" dirty="0"/>
              <a:t>Lars Kleist – Idrætsforeningerne</a:t>
            </a:r>
          </a:p>
          <a:p>
            <a:r>
              <a:rPr lang="da-DK" dirty="0"/>
              <a:t>Kirsten Ærø – Aftenskolerne</a:t>
            </a:r>
          </a:p>
          <a:p>
            <a:r>
              <a:rPr lang="da-DK" dirty="0"/>
              <a:t>Ole Jessen – Sociale foreninger</a:t>
            </a:r>
          </a:p>
          <a:p>
            <a:r>
              <a:rPr lang="da-DK" dirty="0"/>
              <a:t>Susan </a:t>
            </a:r>
            <a:r>
              <a:rPr lang="da-DK" dirty="0" err="1"/>
              <a:t>Thydal</a:t>
            </a:r>
            <a:r>
              <a:rPr lang="da-DK" dirty="0"/>
              <a:t> – Lokalfora</a:t>
            </a:r>
          </a:p>
          <a:p>
            <a:r>
              <a:rPr lang="da-DK" dirty="0"/>
              <a:t>Bertram </a:t>
            </a:r>
            <a:r>
              <a:rPr lang="da-DK" dirty="0" err="1"/>
              <a:t>Munkstrup</a:t>
            </a:r>
            <a:r>
              <a:rPr lang="da-DK" dirty="0"/>
              <a:t> – Ungeforum</a:t>
            </a:r>
          </a:p>
          <a:p>
            <a:r>
              <a:rPr lang="da-DK" dirty="0"/>
              <a:t>Niels Vilsbøl – Selvorganiserede grupper</a:t>
            </a:r>
          </a:p>
          <a:p>
            <a:endParaRPr lang="da-DK" dirty="0"/>
          </a:p>
          <a:p>
            <a:r>
              <a:rPr lang="da-DK" dirty="0"/>
              <a:t>Sekretariat – Kultur,- Fritid og Udvikling.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487" y="0"/>
            <a:ext cx="1462926" cy="160130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4023430-79AA-ACC0-34C0-4693FDFAC1EB}"/>
              </a:ext>
            </a:extLst>
          </p:cNvPr>
          <p:cNvSpPr txBox="1"/>
          <p:nvPr/>
        </p:nvSpPr>
        <p:spPr>
          <a:xfrm>
            <a:off x="600075" y="602673"/>
            <a:ext cx="1099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/>
              <a:t>Rådet for Frivillighed og Folkeoplysning.</a:t>
            </a:r>
          </a:p>
        </p:txBody>
      </p:sp>
    </p:spTree>
    <p:extLst>
      <p:ext uri="{BB962C8B-B14F-4D97-AF65-F5344CB8AC3E}">
        <p14:creationId xmlns:p14="http://schemas.microsoft.com/office/powerpoint/2010/main" val="10737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CD8DD86D-5F78-D138-C0A0-AEEF51E8F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46" y="0"/>
            <a:ext cx="6963508" cy="685800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A47CA6B3-DA84-EF7E-3EE7-6789F2489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487" y="0"/>
            <a:ext cx="1462926" cy="16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71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91A45D7-6E20-991F-F04E-CD4757269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05" y="0"/>
            <a:ext cx="7219390" cy="685800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65FDADF2-0D5C-0373-0713-4DEA48AFE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487" y="0"/>
            <a:ext cx="1462926" cy="16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31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  <p:pic>
        <p:nvPicPr>
          <p:cNvPr id="4" name="Billede 3" descr="Et billede, der indeholder tekst, person, skilt/tegn&#10;&#10;Automatisk genereret beskrivelse">
            <a:extLst>
              <a:ext uri="{FF2B5EF4-FFF2-40B4-BE49-F238E27FC236}">
                <a16:creationId xmlns:a16="http://schemas.microsoft.com/office/drawing/2014/main" id="{F1263F65-9133-A57E-7604-9FB4992DE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66" y="604167"/>
            <a:ext cx="8044070" cy="58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50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  <p:pic>
        <p:nvPicPr>
          <p:cNvPr id="4" name="interaktivfolder">
            <a:hlinkClick r:id="" action="ppaction://media"/>
            <a:extLst>
              <a:ext uri="{FF2B5EF4-FFF2-40B4-BE49-F238E27FC236}">
                <a16:creationId xmlns:a16="http://schemas.microsoft.com/office/drawing/2014/main" id="{8FB1EA64-2869-5B7D-76F8-AFD2D02E5A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085" y="115443"/>
            <a:ext cx="9412954" cy="66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  <p:pic>
        <p:nvPicPr>
          <p:cNvPr id="4" name="Billede 3" descr="Et billede, der indeholder tekst, skærmbillede, Font/skrifttype, logo&#10;&#10;Automatisk genereret beskrivelse">
            <a:extLst>
              <a:ext uri="{FF2B5EF4-FFF2-40B4-BE49-F238E27FC236}">
                <a16:creationId xmlns:a16="http://schemas.microsoft.com/office/drawing/2014/main" id="{92A6D60D-53CE-85A7-A16E-A94AB35F1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266308"/>
            <a:ext cx="9324053" cy="6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7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65F97F9-899D-8420-B073-F4166269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9" r="1" b="238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16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21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30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4A196E5-ACF3-D6D0-99BC-97D7A3AA7941}"/>
              </a:ext>
            </a:extLst>
          </p:cNvPr>
          <p:cNvSpPr txBox="1"/>
          <p:nvPr/>
        </p:nvSpPr>
        <p:spPr>
          <a:xfrm>
            <a:off x="2252870" y="1122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A69A415-BE5D-4576-2B9E-100E8BB8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184731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849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B084F-6F33-7212-F3C4-EF2524814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3A429B5-DE6C-B3B4-7EE3-1FB5E9FA9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  <p:pic>
        <p:nvPicPr>
          <p:cNvPr id="4" name="interaktivfolder">
            <a:hlinkClick r:id="" action="ppaction://media"/>
            <a:extLst>
              <a:ext uri="{FF2B5EF4-FFF2-40B4-BE49-F238E27FC236}">
                <a16:creationId xmlns:a16="http://schemas.microsoft.com/office/drawing/2014/main" id="{CE02CB2A-ACA3-3ED3-5644-B996225938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085" y="115443"/>
            <a:ext cx="9412954" cy="66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4A196E5-ACF3-D6D0-99BC-97D7A3AA7941}"/>
              </a:ext>
            </a:extLst>
          </p:cNvPr>
          <p:cNvSpPr txBox="1"/>
          <p:nvPr/>
        </p:nvSpPr>
        <p:spPr>
          <a:xfrm>
            <a:off x="2252870" y="1122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A69A415-BE5D-4576-2B9E-100E8BB8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184731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37AB2EC-D1E0-C105-425C-505B230CA067}"/>
              </a:ext>
            </a:extLst>
          </p:cNvPr>
          <p:cNvSpPr txBox="1"/>
          <p:nvPr/>
        </p:nvSpPr>
        <p:spPr>
          <a:xfrm>
            <a:off x="1647646" y="503215"/>
            <a:ext cx="1099005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Generalforsamling</a:t>
            </a:r>
            <a:endParaRPr kumimoji="0" lang="da-DK" altLang="da-DK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Dagsorden: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Valg af dirigent og referent.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Bestyrelsens beretning for det forløbne år 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Forelæggelse af det reviderede regnskab for det forløbne år til godkendelse  </a:t>
            </a: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hlinkClick r:id="rId3"/>
              </a:rPr>
              <a:t>se bilag regnskab 2023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Behandling af indkomne forslag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Fastsættelse af kontingent for 2024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Forelæggelse af budgetforslag for dette år </a:t>
            </a: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hlinkClick r:id="rId4"/>
              </a:rPr>
              <a:t>se bilag budget 2024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Valg af formand (lige år)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8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Valg af kasserer (ulige år)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9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Valg af 2-3 bestyrelsesmedlemmer (kun 1-2 bestyrelsesmedlem på ulige år)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10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Valg af 2 suppleanter til bestyrelsen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11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Valg af revisor og revisor suppleant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12"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Eventuelt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Bilag til generalforsamlingen kan hente i uge 12 på vores hjemmeside </a:t>
            </a: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1F6EDA"/>
                </a:solidFill>
                <a:effectLst/>
                <a:latin typeface="Helvetica Neue"/>
              </a:rPr>
              <a:t>www.vordingborgidrætsråd.dk 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På valg.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Bestyrelsen   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Henrik Pape Hansen (formand) modtager ikke genvalg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Allan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Søefeldt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modtager ikke genvalg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Knud Erik Petersen modtager ikke genvalg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Medlem, vakant 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Suppleant, Frank Larsen villig til genvalg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Suppleant, vakant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Valg af revisor og revisor suppleant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Hanne Haubroe er villig til genvalg og revisor suppleant vakant</a:t>
            </a:r>
            <a:endParaRPr kumimoji="0" lang="da-DK" alt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4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65F97F9-899D-8420-B073-F4166269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9" r="1" b="23823"/>
          <a:stretch/>
        </p:blipFill>
        <p:spPr>
          <a:xfrm>
            <a:off x="5782214" y="2863969"/>
            <a:ext cx="5831816" cy="3234905"/>
          </a:xfrm>
          <a:prstGeom prst="rect">
            <a:avLst/>
          </a:prstGeom>
        </p:spPr>
      </p:pic>
      <p:sp>
        <p:nvSpPr>
          <p:cNvPr id="2" name="Undertitel 2">
            <a:extLst>
              <a:ext uri="{FF2B5EF4-FFF2-40B4-BE49-F238E27FC236}">
                <a16:creationId xmlns:a16="http://schemas.microsoft.com/office/drawing/2014/main" id="{A3BE45FB-1947-843D-B435-FA2C5F663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229" y="1405711"/>
            <a:ext cx="10005951" cy="1458258"/>
          </a:xfrm>
        </p:spPr>
        <p:txBody>
          <a:bodyPr anchor="ctr">
            <a:normAutofit/>
          </a:bodyPr>
          <a:lstStyle/>
          <a:p>
            <a:pPr algn="l"/>
            <a:endParaRPr lang="da-DK" dirty="0"/>
          </a:p>
          <a:p>
            <a:r>
              <a:rPr lang="da-DK" dirty="0"/>
              <a:t>Beretning fra bestyrelsen</a:t>
            </a:r>
          </a:p>
        </p:txBody>
      </p:sp>
    </p:spTree>
    <p:extLst>
      <p:ext uri="{BB962C8B-B14F-4D97-AF65-F5344CB8AC3E}">
        <p14:creationId xmlns:p14="http://schemas.microsoft.com/office/powerpoint/2010/main" val="992046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4A196E5-ACF3-D6D0-99BC-97D7A3AA7941}"/>
              </a:ext>
            </a:extLst>
          </p:cNvPr>
          <p:cNvSpPr txBox="1"/>
          <p:nvPr/>
        </p:nvSpPr>
        <p:spPr>
          <a:xfrm>
            <a:off x="2252870" y="1122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A69A415-BE5D-4576-2B9E-100E8BB8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184731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2167415-4640-901B-BCC2-52D1F990966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/>
              <a:t>Vordingborg Idrætssammenslutning 50 år.</a:t>
            </a:r>
            <a:endParaRPr lang="da-DK" dirty="0"/>
          </a:p>
        </p:txBody>
      </p:sp>
      <p:pic>
        <p:nvPicPr>
          <p:cNvPr id="6" name="Pladsholder til indhold 4" descr="Et billede, der indeholder tekst, skærmbillede, Website, Webside&#10;&#10;Automatisk genereret beskrivelse">
            <a:extLst>
              <a:ext uri="{FF2B5EF4-FFF2-40B4-BE49-F238E27FC236}">
                <a16:creationId xmlns:a16="http://schemas.microsoft.com/office/drawing/2014/main" id="{184EE32F-B606-9835-3653-B4DA9B6D2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b="25093"/>
          <a:stretch/>
        </p:blipFill>
        <p:spPr>
          <a:xfrm>
            <a:off x="4101520" y="1728604"/>
            <a:ext cx="3651830" cy="476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2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65197-19E7-123D-D26A-797308230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2F289AF-BE26-F20C-4A38-4124FA017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252CD4-CF43-C725-6667-13F2002D5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585" y="432556"/>
            <a:ext cx="6620830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19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4A196E5-ACF3-D6D0-99BC-97D7A3AA7941}"/>
              </a:ext>
            </a:extLst>
          </p:cNvPr>
          <p:cNvSpPr txBox="1"/>
          <p:nvPr/>
        </p:nvSpPr>
        <p:spPr>
          <a:xfrm>
            <a:off x="2252870" y="1122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A69A415-BE5D-4576-2B9E-100E8BB8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184731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A3B8835-FAA9-3EC9-9AC2-8395C284B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76" y="0"/>
            <a:ext cx="5705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54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4A196E5-ACF3-D6D0-99BC-97D7A3AA7941}"/>
              </a:ext>
            </a:extLst>
          </p:cNvPr>
          <p:cNvSpPr txBox="1"/>
          <p:nvPr/>
        </p:nvSpPr>
        <p:spPr>
          <a:xfrm>
            <a:off x="2252870" y="1122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A69A415-BE5D-4576-2B9E-100E8BB8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184731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Billede 3" descr="Et billede, der indeholder tekst, håndskrift, skitse, tegning&#10;&#10;Automatisk genereret beskrivelse">
            <a:extLst>
              <a:ext uri="{FF2B5EF4-FFF2-40B4-BE49-F238E27FC236}">
                <a16:creationId xmlns:a16="http://schemas.microsoft.com/office/drawing/2014/main" id="{208860C3-B673-996D-EBFC-5CAB2BDB7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3333" b="9812"/>
          <a:stretch/>
        </p:blipFill>
        <p:spPr>
          <a:xfrm rot="5400000">
            <a:off x="2957894" y="-1842709"/>
            <a:ext cx="6561964" cy="1040130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1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skærmbillede, diagram, Plan&#10;&#10;Automatisk genereret beskrivelse">
            <a:extLst>
              <a:ext uri="{FF2B5EF4-FFF2-40B4-BE49-F238E27FC236}">
                <a16:creationId xmlns:a16="http://schemas.microsoft.com/office/drawing/2014/main" id="{DCF650B8-29A5-4932-E516-450ABF87EE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4"/>
          <a:stretch/>
        </p:blipFill>
        <p:spPr>
          <a:xfrm>
            <a:off x="66675" y="273049"/>
            <a:ext cx="12028031" cy="646806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0D313D3-EC57-5466-66E2-20BFD899A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6" y="0"/>
            <a:ext cx="1462926" cy="160130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4A196E5-ACF3-D6D0-99BC-97D7A3AA7941}"/>
              </a:ext>
            </a:extLst>
          </p:cNvPr>
          <p:cNvSpPr txBox="1"/>
          <p:nvPr/>
        </p:nvSpPr>
        <p:spPr>
          <a:xfrm>
            <a:off x="2252870" y="1122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A69A415-BE5D-4576-2B9E-100E8BB8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184731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50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255</Words>
  <Application>Microsoft Office PowerPoint</Application>
  <PresentationFormat>Widescreen</PresentationFormat>
  <Paragraphs>47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Fanefjord Skovpavillon</dc:creator>
  <cp:lastModifiedBy>Ole Madsen</cp:lastModifiedBy>
  <cp:revision>9</cp:revision>
  <dcterms:created xsi:type="dcterms:W3CDTF">2023-03-25T19:55:30Z</dcterms:created>
  <dcterms:modified xsi:type="dcterms:W3CDTF">2024-03-25T16:14:28Z</dcterms:modified>
</cp:coreProperties>
</file>