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0" r:id="rId3"/>
    <p:sldId id="264" r:id="rId4"/>
    <p:sldId id="265" r:id="rId5"/>
    <p:sldId id="259" r:id="rId6"/>
    <p:sldId id="258" r:id="rId7"/>
    <p:sldId id="261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74">
          <p15:clr>
            <a:srgbClr val="A4A3A4"/>
          </p15:clr>
        </p15:guide>
        <p15:guide id="2" pos="54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9DC"/>
    <a:srgbClr val="080808"/>
    <a:srgbClr val="5E9CA7"/>
    <a:srgbClr val="0F7A43"/>
    <a:srgbClr val="44A35D"/>
    <a:srgbClr val="006600"/>
    <a:srgbClr val="009900"/>
    <a:srgbClr val="21314D"/>
    <a:srgbClr val="00C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96FBE-CE82-4685-835A-BB4BA7BA5CC9}" v="12" dt="2024-03-25T12:08:05.507"/>
    <p1510:client id="{76035482-8825-4DE6-BCB8-1B37483A5C8E}" v="10" dt="2024-03-25T13:43:30.929"/>
    <p1510:client id="{78B7F753-2CEE-4055-89A3-201A4EFB0A75}" v="292" dt="2024-03-25T12:18:48.178"/>
    <p1510:client id="{9231CA43-7795-4BD3-B253-3E3D022DC020}" v="65" dt="2024-03-25T13:49:14.538"/>
    <p1510:client id="{D1984682-E190-4F01-B2DB-8F8CB0E28E74}" v="848" dt="2024-03-25T12:06:14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118" autoAdjust="0"/>
  </p:normalViewPr>
  <p:slideViewPr>
    <p:cSldViewPr>
      <p:cViewPr varScale="1">
        <p:scale>
          <a:sx n="85" d="100"/>
          <a:sy n="85" d="100"/>
        </p:scale>
        <p:origin x="1902" y="84"/>
      </p:cViewPr>
      <p:guideLst>
        <p:guide orient="horz" pos="3874"/>
        <p:guide pos="54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a Westergaard" clId="Web-{76035482-8825-4DE6-BCB8-1B37483A5C8E}"/>
    <pc:docChg chg="addSld delSld modSld">
      <pc:chgData name="Pia Westergaard" userId="" providerId="" clId="Web-{76035482-8825-4DE6-BCB8-1B37483A5C8E}" dt="2024-03-25T13:43:30.929" v="9"/>
      <pc:docMkLst>
        <pc:docMk/>
      </pc:docMkLst>
      <pc:sldChg chg="mod modShow">
        <pc:chgData name="Pia Westergaard" userId="" providerId="" clId="Web-{76035482-8825-4DE6-BCB8-1B37483A5C8E}" dt="2024-03-25T13:42:34.146" v="8"/>
        <pc:sldMkLst>
          <pc:docMk/>
          <pc:sldMk cId="3540894754" sldId="258"/>
        </pc:sldMkLst>
      </pc:sldChg>
      <pc:sldChg chg="modSp new del">
        <pc:chgData name="Pia Westergaard" userId="" providerId="" clId="Web-{76035482-8825-4DE6-BCB8-1B37483A5C8E}" dt="2024-03-25T13:43:30.929" v="9"/>
        <pc:sldMkLst>
          <pc:docMk/>
          <pc:sldMk cId="775806432" sldId="271"/>
        </pc:sldMkLst>
        <pc:spChg chg="mod">
          <ac:chgData name="Pia Westergaard" userId="" providerId="" clId="Web-{76035482-8825-4DE6-BCB8-1B37483A5C8E}" dt="2024-03-25T13:42:09.318" v="7" actId="14100"/>
          <ac:spMkLst>
            <pc:docMk/>
            <pc:sldMk cId="775806432" sldId="271"/>
            <ac:spMk id="3" creationId="{2956E473-8095-A435-ABAE-6E6C56F54551}"/>
          </ac:spMkLst>
        </pc:spChg>
      </pc:sldChg>
    </pc:docChg>
  </pc:docChgLst>
  <pc:docChgLst>
    <pc:chgData name="Pia Westergaard" clId="Web-{9231CA43-7795-4BD3-B253-3E3D022DC020}"/>
    <pc:docChg chg="modSld">
      <pc:chgData name="Pia Westergaard" userId="" providerId="" clId="Web-{9231CA43-7795-4BD3-B253-3E3D022DC020}" dt="2024-03-25T13:49:14.538" v="43" actId="14100"/>
      <pc:docMkLst>
        <pc:docMk/>
      </pc:docMkLst>
      <pc:sldChg chg="addSp delSp modSp">
        <pc:chgData name="Pia Westergaard" userId="" providerId="" clId="Web-{9231CA43-7795-4BD3-B253-3E3D022DC020}" dt="2024-03-25T13:49:14.538" v="43" actId="14100"/>
        <pc:sldMkLst>
          <pc:docMk/>
          <pc:sldMk cId="963139010" sldId="268"/>
        </pc:sldMkLst>
        <pc:spChg chg="del mod">
          <ac:chgData name="Pia Westergaard" userId="" providerId="" clId="Web-{9231CA43-7795-4BD3-B253-3E3D022DC020}" dt="2024-03-25T13:47:37.990" v="8"/>
          <ac:spMkLst>
            <pc:docMk/>
            <pc:sldMk cId="963139010" sldId="268"/>
            <ac:spMk id="3" creationId="{C2AFC2AF-50F8-C4C0-CC29-4AF0E86F7B1F}"/>
          </ac:spMkLst>
        </pc:spChg>
        <pc:spChg chg="add mod">
          <ac:chgData name="Pia Westergaard" userId="" providerId="" clId="Web-{9231CA43-7795-4BD3-B253-3E3D022DC020}" dt="2024-03-25T13:49:14.538" v="43" actId="14100"/>
          <ac:spMkLst>
            <pc:docMk/>
            <pc:sldMk cId="963139010" sldId="268"/>
            <ac:spMk id="5" creationId="{A4AFBCC8-552A-06A7-9DB1-0065AF7E40FF}"/>
          </ac:spMkLst>
        </pc:spChg>
        <pc:picChg chg="add mod">
          <ac:chgData name="Pia Westergaard" userId="" providerId="" clId="Web-{9231CA43-7795-4BD3-B253-3E3D022DC020}" dt="2024-03-25T13:48:47.725" v="35" actId="14100"/>
          <ac:picMkLst>
            <pc:docMk/>
            <pc:sldMk cId="963139010" sldId="268"/>
            <ac:picMk id="4" creationId="{BA255F09-E397-DE68-56DD-98B9E13D4EE8}"/>
          </ac:picMkLst>
        </pc:picChg>
      </pc:sldChg>
    </pc:docChg>
  </pc:docChgLst>
  <pc:docChgLst>
    <pc:chgData name="Pia Westergaard" userId="qwpnYG1p35hoQsoohaPbZdaJMHbLlCvjrvpiERNaQzw=" providerId="None" clId="Web-{78B7F753-2CEE-4055-89A3-201A4EFB0A75}"/>
    <pc:docChg chg="modSld">
      <pc:chgData name="Pia Westergaard" userId="qwpnYG1p35hoQsoohaPbZdaJMHbLlCvjrvpiERNaQzw=" providerId="None" clId="Web-{78B7F753-2CEE-4055-89A3-201A4EFB0A75}" dt="2024-03-25T12:18:48.178" v="130" actId="20577"/>
      <pc:docMkLst>
        <pc:docMk/>
      </pc:docMkLst>
      <pc:sldChg chg="modSp">
        <pc:chgData name="Pia Westergaard" userId="qwpnYG1p35hoQsoohaPbZdaJMHbLlCvjrvpiERNaQzw=" providerId="None" clId="Web-{78B7F753-2CEE-4055-89A3-201A4EFB0A75}" dt="2024-03-25T12:18:48.178" v="130" actId="20577"/>
        <pc:sldMkLst>
          <pc:docMk/>
          <pc:sldMk cId="767568031" sldId="266"/>
        </pc:sldMkLst>
        <pc:spChg chg="mod">
          <ac:chgData name="Pia Westergaard" userId="qwpnYG1p35hoQsoohaPbZdaJMHbLlCvjrvpiERNaQzw=" providerId="None" clId="Web-{78B7F753-2CEE-4055-89A3-201A4EFB0A75}" dt="2024-03-25T12:18:32.397" v="129" actId="14100"/>
          <ac:spMkLst>
            <pc:docMk/>
            <pc:sldMk cId="767568031" sldId="266"/>
            <ac:spMk id="2" creationId="{84CE7759-9B73-413F-4D88-73F3B4AFA35F}"/>
          </ac:spMkLst>
        </pc:spChg>
        <pc:spChg chg="mod">
          <ac:chgData name="Pia Westergaard" userId="qwpnYG1p35hoQsoohaPbZdaJMHbLlCvjrvpiERNaQzw=" providerId="None" clId="Web-{78B7F753-2CEE-4055-89A3-201A4EFB0A75}" dt="2024-03-25T12:18:48.178" v="130" actId="20577"/>
          <ac:spMkLst>
            <pc:docMk/>
            <pc:sldMk cId="767568031" sldId="266"/>
            <ac:spMk id="3" creationId="{60D33369-7778-D1DB-165D-ECC5039C8790}"/>
          </ac:spMkLst>
        </pc:spChg>
      </pc:sldChg>
      <pc:sldChg chg="addSp delSp modSp">
        <pc:chgData name="Pia Westergaard" userId="qwpnYG1p35hoQsoohaPbZdaJMHbLlCvjrvpiERNaQzw=" providerId="None" clId="Web-{78B7F753-2CEE-4055-89A3-201A4EFB0A75}" dt="2024-03-25T12:17:39.707" v="126" actId="20577"/>
        <pc:sldMkLst>
          <pc:docMk/>
          <pc:sldMk cId="3945995367" sldId="270"/>
        </pc:sldMkLst>
        <pc:spChg chg="mod">
          <ac:chgData name="Pia Westergaard" userId="qwpnYG1p35hoQsoohaPbZdaJMHbLlCvjrvpiERNaQzw=" providerId="None" clId="Web-{78B7F753-2CEE-4055-89A3-201A4EFB0A75}" dt="2024-03-25T12:17:39.707" v="126" actId="20577"/>
          <ac:spMkLst>
            <pc:docMk/>
            <pc:sldMk cId="3945995367" sldId="270"/>
            <ac:spMk id="2" creationId="{DC83835F-1680-8E87-89E6-5C204F88FEEC}"/>
          </ac:spMkLst>
        </pc:spChg>
        <pc:spChg chg="del mod">
          <ac:chgData name="Pia Westergaard" userId="qwpnYG1p35hoQsoohaPbZdaJMHbLlCvjrvpiERNaQzw=" providerId="None" clId="Web-{78B7F753-2CEE-4055-89A3-201A4EFB0A75}" dt="2024-03-25T12:11:35.304" v="42"/>
          <ac:spMkLst>
            <pc:docMk/>
            <pc:sldMk cId="3945995367" sldId="270"/>
            <ac:spMk id="3" creationId="{105CEAEB-2098-429D-1DAB-8A3D9E1A75C5}"/>
          </ac:spMkLst>
        </pc:spChg>
        <pc:spChg chg="add mod">
          <ac:chgData name="Pia Westergaard" userId="qwpnYG1p35hoQsoohaPbZdaJMHbLlCvjrvpiERNaQzw=" providerId="None" clId="Web-{78B7F753-2CEE-4055-89A3-201A4EFB0A75}" dt="2024-03-25T12:17:15.988" v="100" actId="20577"/>
          <ac:spMkLst>
            <pc:docMk/>
            <pc:sldMk cId="3945995367" sldId="270"/>
            <ac:spMk id="6" creationId="{33955699-D170-030A-89AB-03AC110F9266}"/>
          </ac:spMkLst>
        </pc:spChg>
        <pc:graphicFrameChg chg="add mod modGraphic">
          <ac:chgData name="Pia Westergaard" userId="qwpnYG1p35hoQsoohaPbZdaJMHbLlCvjrvpiERNaQzw=" providerId="None" clId="Web-{78B7F753-2CEE-4055-89A3-201A4EFB0A75}" dt="2024-03-25T12:17:27.191" v="125"/>
          <ac:graphicFrameMkLst>
            <pc:docMk/>
            <pc:sldMk cId="3945995367" sldId="270"/>
            <ac:graphicFrameMk id="5" creationId="{AB17CEA8-E043-85B3-1DB3-90E7C6FD0415}"/>
          </ac:graphicFrameMkLst>
        </pc:graphicFrameChg>
      </pc:sldChg>
    </pc:docChg>
  </pc:docChgLst>
  <pc:docChgLst>
    <pc:chgData name="Pia Westergaard" clId="Web-{D1984682-E190-4F01-B2DB-8F8CB0E28E74}"/>
    <pc:docChg chg="addSld delSld modSld sldOrd">
      <pc:chgData name="Pia Westergaard" userId="" providerId="" clId="Web-{D1984682-E190-4F01-B2DB-8F8CB0E28E74}" dt="2024-03-25T12:06:14.079" v="637"/>
      <pc:docMkLst>
        <pc:docMk/>
      </pc:docMkLst>
      <pc:sldChg chg="del">
        <pc:chgData name="Pia Westergaard" userId="" providerId="" clId="Web-{D1984682-E190-4F01-B2DB-8F8CB0E28E74}" dt="2024-03-25T08:15:03.928" v="0"/>
        <pc:sldMkLst>
          <pc:docMk/>
          <pc:sldMk cId="2135074540" sldId="256"/>
        </pc:sldMkLst>
      </pc:sldChg>
      <pc:sldChg chg="mod modShow">
        <pc:chgData name="Pia Westergaard" userId="" providerId="" clId="Web-{D1984682-E190-4F01-B2DB-8F8CB0E28E74}" dt="2024-03-25T08:22:06.210" v="92"/>
        <pc:sldMkLst>
          <pc:docMk/>
          <pc:sldMk cId="3540894754" sldId="258"/>
        </pc:sldMkLst>
      </pc:sldChg>
      <pc:sldChg chg="addSp delSp modSp">
        <pc:chgData name="Pia Westergaard" userId="" providerId="" clId="Web-{D1984682-E190-4F01-B2DB-8F8CB0E28E74}" dt="2024-03-25T08:24:29.263" v="116"/>
        <pc:sldMkLst>
          <pc:docMk/>
          <pc:sldMk cId="1201011381" sldId="260"/>
        </pc:sldMkLst>
        <pc:spChg chg="mod">
          <ac:chgData name="Pia Westergaard" userId="" providerId="" clId="Web-{D1984682-E190-4F01-B2DB-8F8CB0E28E74}" dt="2024-03-25T08:23:39.902" v="110" actId="20577"/>
          <ac:spMkLst>
            <pc:docMk/>
            <pc:sldMk cId="1201011381" sldId="260"/>
            <ac:spMk id="2" creationId="{C8C30320-4E01-8BEA-A82E-190339429EEB}"/>
          </ac:spMkLst>
        </pc:spChg>
        <pc:spChg chg="add del mod">
          <ac:chgData name="Pia Westergaard" userId="" providerId="" clId="Web-{D1984682-E190-4F01-B2DB-8F8CB0E28E74}" dt="2024-03-25T08:22:56.619" v="98"/>
          <ac:spMkLst>
            <pc:docMk/>
            <pc:sldMk cId="1201011381" sldId="260"/>
            <ac:spMk id="4" creationId="{C1538B41-3734-38B7-2C95-1A84E58051EB}"/>
          </ac:spMkLst>
        </pc:spChg>
        <pc:spChg chg="add mod">
          <ac:chgData name="Pia Westergaard" userId="" providerId="" clId="Web-{D1984682-E190-4F01-B2DB-8F8CB0E28E74}" dt="2024-03-25T08:23:32.870" v="107" actId="20577"/>
          <ac:spMkLst>
            <pc:docMk/>
            <pc:sldMk cId="1201011381" sldId="260"/>
            <ac:spMk id="6" creationId="{AA6AE161-116D-0753-41A1-A35C5D430698}"/>
          </ac:spMkLst>
        </pc:spChg>
        <pc:picChg chg="mod">
          <ac:chgData name="Pia Westergaard" userId="" providerId="" clId="Web-{D1984682-E190-4F01-B2DB-8F8CB0E28E74}" dt="2024-03-25T08:24:29.263" v="116"/>
          <ac:picMkLst>
            <pc:docMk/>
            <pc:sldMk cId="1201011381" sldId="260"/>
            <ac:picMk id="5" creationId="{E589F9E6-46A6-418E-EDF9-C89240DCF897}"/>
          </ac:picMkLst>
        </pc:picChg>
      </pc:sldChg>
      <pc:sldChg chg="del">
        <pc:chgData name="Pia Westergaard" userId="" providerId="" clId="Web-{D1984682-E190-4F01-B2DB-8F8CB0E28E74}" dt="2024-03-25T08:22:11.554" v="93"/>
        <pc:sldMkLst>
          <pc:docMk/>
          <pc:sldMk cId="166986070" sldId="263"/>
        </pc:sldMkLst>
      </pc:sldChg>
      <pc:sldChg chg="mod modShow">
        <pc:chgData name="Pia Westergaard" userId="" providerId="" clId="Web-{D1984682-E190-4F01-B2DB-8F8CB0E28E74}" dt="2024-03-25T08:21:55.444" v="91"/>
        <pc:sldMkLst>
          <pc:docMk/>
          <pc:sldMk cId="2812000513" sldId="264"/>
        </pc:sldMkLst>
      </pc:sldChg>
      <pc:sldChg chg="modSp new ord">
        <pc:chgData name="Pia Westergaard" userId="" providerId="" clId="Web-{D1984682-E190-4F01-B2DB-8F8CB0E28E74}" dt="2024-03-25T08:21:17.177" v="90" actId="20577"/>
        <pc:sldMkLst>
          <pc:docMk/>
          <pc:sldMk cId="767568031" sldId="266"/>
        </pc:sldMkLst>
        <pc:spChg chg="mod">
          <ac:chgData name="Pia Westergaard" userId="" providerId="" clId="Web-{D1984682-E190-4F01-B2DB-8F8CB0E28E74}" dt="2024-03-25T08:19:53.580" v="58" actId="20577"/>
          <ac:spMkLst>
            <pc:docMk/>
            <pc:sldMk cId="767568031" sldId="266"/>
            <ac:spMk id="2" creationId="{84CE7759-9B73-413F-4D88-73F3B4AFA35F}"/>
          </ac:spMkLst>
        </pc:spChg>
        <pc:spChg chg="mod">
          <ac:chgData name="Pia Westergaard" userId="" providerId="" clId="Web-{D1984682-E190-4F01-B2DB-8F8CB0E28E74}" dt="2024-03-25T08:21:17.177" v="90" actId="20577"/>
          <ac:spMkLst>
            <pc:docMk/>
            <pc:sldMk cId="767568031" sldId="266"/>
            <ac:spMk id="3" creationId="{60D33369-7778-D1DB-165D-ECC5039C8790}"/>
          </ac:spMkLst>
        </pc:spChg>
      </pc:sldChg>
      <pc:sldChg chg="addSp modSp new">
        <pc:chgData name="Pia Westergaard" userId="" providerId="" clId="Web-{D1984682-E190-4F01-B2DB-8F8CB0E28E74}" dt="2024-03-25T08:34:36.819" v="163"/>
        <pc:sldMkLst>
          <pc:docMk/>
          <pc:sldMk cId="3356004461" sldId="267"/>
        </pc:sldMkLst>
        <pc:spChg chg="mod">
          <ac:chgData name="Pia Westergaard" userId="" providerId="" clId="Web-{D1984682-E190-4F01-B2DB-8F8CB0E28E74}" dt="2024-03-25T08:27:41.755" v="132" actId="20577"/>
          <ac:spMkLst>
            <pc:docMk/>
            <pc:sldMk cId="3356004461" sldId="267"/>
            <ac:spMk id="2" creationId="{ACF83C5A-D6FB-063C-BC51-3572E0A1117B}"/>
          </ac:spMkLst>
        </pc:spChg>
        <pc:spChg chg="mod">
          <ac:chgData name="Pia Westergaard" userId="" providerId="" clId="Web-{D1984682-E190-4F01-B2DB-8F8CB0E28E74}" dt="2024-03-25T08:27:59.115" v="135" actId="14100"/>
          <ac:spMkLst>
            <pc:docMk/>
            <pc:sldMk cId="3356004461" sldId="267"/>
            <ac:spMk id="3" creationId="{F732E570-F74E-56BE-041E-B88A23C784EE}"/>
          </ac:spMkLst>
        </pc:spChg>
        <pc:picChg chg="add mod ord">
          <ac:chgData name="Pia Westergaard" userId="" providerId="" clId="Web-{D1984682-E190-4F01-B2DB-8F8CB0E28E74}" dt="2024-03-25T08:34:36.819" v="163"/>
          <ac:picMkLst>
            <pc:docMk/>
            <pc:sldMk cId="3356004461" sldId="267"/>
            <ac:picMk id="4" creationId="{32B26C23-9878-B22F-EBD8-EF7BCA9D6D72}"/>
          </ac:picMkLst>
        </pc:picChg>
        <pc:picChg chg="add mod ord">
          <ac:chgData name="Pia Westergaard" userId="" providerId="" clId="Web-{D1984682-E190-4F01-B2DB-8F8CB0E28E74}" dt="2024-03-25T08:34:12.552" v="160" actId="1076"/>
          <ac:picMkLst>
            <pc:docMk/>
            <pc:sldMk cId="3356004461" sldId="267"/>
            <ac:picMk id="5" creationId="{78002A86-AA6A-2B25-492B-5A0AA4994F6A}"/>
          </ac:picMkLst>
        </pc:picChg>
        <pc:picChg chg="add mod">
          <ac:chgData name="Pia Westergaard" userId="" providerId="" clId="Web-{D1984682-E190-4F01-B2DB-8F8CB0E28E74}" dt="2024-03-25T08:34:16.599" v="161" actId="1076"/>
          <ac:picMkLst>
            <pc:docMk/>
            <pc:sldMk cId="3356004461" sldId="267"/>
            <ac:picMk id="6" creationId="{FB372198-AD2D-A23E-C163-23ACEE14AE94}"/>
          </ac:picMkLst>
        </pc:picChg>
      </pc:sldChg>
      <pc:sldChg chg="modSp new">
        <pc:chgData name="Pia Westergaard" userId="" providerId="" clId="Web-{D1984682-E190-4F01-B2DB-8F8CB0E28E74}" dt="2024-03-25T08:36:16.948" v="189" actId="20577"/>
        <pc:sldMkLst>
          <pc:docMk/>
          <pc:sldMk cId="963139010" sldId="268"/>
        </pc:sldMkLst>
        <pc:spChg chg="mod">
          <ac:chgData name="Pia Westergaard" userId="" providerId="" clId="Web-{D1984682-E190-4F01-B2DB-8F8CB0E28E74}" dt="2024-03-25T08:36:16.948" v="189" actId="20577"/>
          <ac:spMkLst>
            <pc:docMk/>
            <pc:sldMk cId="963139010" sldId="268"/>
            <ac:spMk id="2" creationId="{D99E78EA-EA47-5852-F61C-7A11522020FC}"/>
          </ac:spMkLst>
        </pc:spChg>
        <pc:spChg chg="mod">
          <ac:chgData name="Pia Westergaard" userId="" providerId="" clId="Web-{D1984682-E190-4F01-B2DB-8F8CB0E28E74}" dt="2024-03-25T08:36:01.213" v="188" actId="20577"/>
          <ac:spMkLst>
            <pc:docMk/>
            <pc:sldMk cId="963139010" sldId="268"/>
            <ac:spMk id="3" creationId="{C2AFC2AF-50F8-C4C0-CC29-4AF0E86F7B1F}"/>
          </ac:spMkLst>
        </pc:spChg>
      </pc:sldChg>
      <pc:sldChg chg="addSp modSp new addAnim modAnim">
        <pc:chgData name="Pia Westergaard" userId="" providerId="" clId="Web-{D1984682-E190-4F01-B2DB-8F8CB0E28E74}" dt="2024-03-25T12:06:14.079" v="637"/>
        <pc:sldMkLst>
          <pc:docMk/>
          <pc:sldMk cId="1696282497" sldId="269"/>
        </pc:sldMkLst>
        <pc:spChg chg="mod">
          <ac:chgData name="Pia Westergaard" userId="" providerId="" clId="Web-{D1984682-E190-4F01-B2DB-8F8CB0E28E74}" dt="2024-03-25T08:38:52.798" v="278" actId="14100"/>
          <ac:spMkLst>
            <pc:docMk/>
            <pc:sldMk cId="1696282497" sldId="269"/>
            <ac:spMk id="2" creationId="{AEA00325-2014-C313-B67D-9D1E572A965C}"/>
          </ac:spMkLst>
        </pc:spChg>
        <pc:spChg chg="mod">
          <ac:chgData name="Pia Westergaard" userId="" providerId="" clId="Web-{D1984682-E190-4F01-B2DB-8F8CB0E28E74}" dt="2024-03-25T11:59:08.129" v="569" actId="14100"/>
          <ac:spMkLst>
            <pc:docMk/>
            <pc:sldMk cId="1696282497" sldId="269"/>
            <ac:spMk id="3" creationId="{5138D4A0-D73D-EDB4-37C3-994389A0858D}"/>
          </ac:spMkLst>
        </pc:spChg>
        <pc:spChg chg="add mod">
          <ac:chgData name="Pia Westergaard" userId="" providerId="" clId="Web-{D1984682-E190-4F01-B2DB-8F8CB0E28E74}" dt="2024-03-25T11:58:36.019" v="559" actId="20577"/>
          <ac:spMkLst>
            <pc:docMk/>
            <pc:sldMk cId="1696282497" sldId="269"/>
            <ac:spMk id="6" creationId="{89F875F1-8403-C382-AAF5-291671D9DA1A}"/>
          </ac:spMkLst>
        </pc:spChg>
        <pc:spChg chg="add mod">
          <ac:chgData name="Pia Westergaard" userId="" providerId="" clId="Web-{D1984682-E190-4F01-B2DB-8F8CB0E28E74}" dt="2024-03-25T12:05:09.374" v="633" actId="20577"/>
          <ac:spMkLst>
            <pc:docMk/>
            <pc:sldMk cId="1696282497" sldId="269"/>
            <ac:spMk id="7" creationId="{BF74FEA9-7FD4-ED17-25DE-FC00A0DA3758}"/>
          </ac:spMkLst>
        </pc:spChg>
        <pc:picChg chg="add mod">
          <ac:chgData name="Pia Westergaard" userId="" providerId="" clId="Web-{D1984682-E190-4F01-B2DB-8F8CB0E28E74}" dt="2024-03-25T08:42:32.885" v="323" actId="1076"/>
          <ac:picMkLst>
            <pc:docMk/>
            <pc:sldMk cId="1696282497" sldId="269"/>
            <ac:picMk id="4" creationId="{12A736DC-5257-B7F4-E793-C063F7283FF8}"/>
          </ac:picMkLst>
        </pc:picChg>
        <pc:picChg chg="add mod modCrop">
          <ac:chgData name="Pia Westergaard" userId="" providerId="" clId="Web-{D1984682-E190-4F01-B2DB-8F8CB0E28E74}" dt="2024-03-25T08:42:28.947" v="322" actId="1076"/>
          <ac:picMkLst>
            <pc:docMk/>
            <pc:sldMk cId="1696282497" sldId="269"/>
            <ac:picMk id="5" creationId="{C4788E2A-ED54-F401-F87C-5BFFF38E9815}"/>
          </ac:picMkLst>
        </pc:picChg>
      </pc:sldChg>
    </pc:docChg>
  </pc:docChgLst>
  <pc:docChgLst>
    <pc:chgData name="Pia Westergaard" clId="Web-{39F96FBE-CE82-4685-835A-BB4BA7BA5CC9}"/>
    <pc:docChg chg="addSld modSld">
      <pc:chgData name="Pia Westergaard" userId="" providerId="" clId="Web-{39F96FBE-CE82-4685-835A-BB4BA7BA5CC9}" dt="2024-03-25T12:08:05.507" v="10" actId="20577"/>
      <pc:docMkLst>
        <pc:docMk/>
      </pc:docMkLst>
      <pc:sldChg chg="addAnim delAnim">
        <pc:chgData name="Pia Westergaard" userId="" providerId="" clId="Web-{39F96FBE-CE82-4685-835A-BB4BA7BA5CC9}" dt="2024-03-25T12:07:05.208" v="0"/>
        <pc:sldMkLst>
          <pc:docMk/>
          <pc:sldMk cId="1696282497" sldId="269"/>
        </pc:sldMkLst>
      </pc:sldChg>
      <pc:sldChg chg="modSp new">
        <pc:chgData name="Pia Westergaard" userId="" providerId="" clId="Web-{39F96FBE-CE82-4685-835A-BB4BA7BA5CC9}" dt="2024-03-25T12:08:05.507" v="10" actId="20577"/>
        <pc:sldMkLst>
          <pc:docMk/>
          <pc:sldMk cId="3945995367" sldId="270"/>
        </pc:sldMkLst>
        <pc:spChg chg="mod">
          <ac:chgData name="Pia Westergaard" userId="" providerId="" clId="Web-{39F96FBE-CE82-4685-835A-BB4BA7BA5CC9}" dt="2024-03-25T12:07:57.444" v="8" actId="20577"/>
          <ac:spMkLst>
            <pc:docMk/>
            <pc:sldMk cId="3945995367" sldId="270"/>
            <ac:spMk id="2" creationId="{DC83835F-1680-8E87-89E6-5C204F88FEEC}"/>
          </ac:spMkLst>
        </pc:spChg>
        <pc:spChg chg="mod">
          <ac:chgData name="Pia Westergaard" userId="" providerId="" clId="Web-{39F96FBE-CE82-4685-835A-BB4BA7BA5CC9}" dt="2024-03-25T12:08:05.507" v="10" actId="20577"/>
          <ac:spMkLst>
            <pc:docMk/>
            <pc:sldMk cId="3945995367" sldId="270"/>
            <ac:spMk id="3" creationId="{105CEAEB-2098-429D-1DAB-8A3D9E1A75C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DAF59-7381-4DEF-A655-25A9CA948256}" type="doc">
      <dgm:prSet loTypeId="urn:microsoft.com/office/officeart/2005/8/layout/equation2" loCatId="process" qsTypeId="urn:microsoft.com/office/officeart/2005/8/quickstyle/simple1" qsCatId="simple" csTypeId="urn:microsoft.com/office/officeart/2005/8/colors/accent1_5" csCatId="accent1" phldr="1"/>
      <dgm:spPr/>
    </dgm:pt>
    <dgm:pt modelId="{1383250B-A52F-4B6E-A6C1-20AA6E9FA780}">
      <dgm:prSet phldrT="[Tekst]"/>
      <dgm:spPr>
        <a:solidFill>
          <a:schemeClr val="tx2">
            <a:lumMod val="40000"/>
            <a:lumOff val="60000"/>
            <a:alpha val="89804"/>
          </a:schemeClr>
        </a:solidFill>
        <a:ln>
          <a:solidFill>
            <a:srgbClr val="080808"/>
          </a:solidFill>
        </a:ln>
      </dgm:spPr>
      <dgm:t>
        <a:bodyPr/>
        <a:lstStyle/>
        <a:p>
          <a:r>
            <a:rPr lang="da-DK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Styregruppen for Frivillighed og Nærdemokrati</a:t>
          </a:r>
        </a:p>
      </dgm:t>
    </dgm:pt>
    <dgm:pt modelId="{0E79B31E-70A6-4579-90DE-161BD7E57672}" type="parTrans" cxnId="{127F5E1F-09DC-4E2B-9F94-7186A42A7426}">
      <dgm:prSet/>
      <dgm:spPr/>
      <dgm:t>
        <a:bodyPr/>
        <a:lstStyle/>
        <a:p>
          <a:endParaRPr lang="da-DK"/>
        </a:p>
      </dgm:t>
    </dgm:pt>
    <dgm:pt modelId="{02E01701-E3C1-4951-8670-1A8A1C782D63}" type="sibTrans" cxnId="{127F5E1F-09DC-4E2B-9F94-7186A42A7426}">
      <dgm:prSet/>
      <dgm:spPr/>
      <dgm:t>
        <a:bodyPr/>
        <a:lstStyle/>
        <a:p>
          <a:endParaRPr lang="da-DK"/>
        </a:p>
      </dgm:t>
    </dgm:pt>
    <dgm:pt modelId="{12437293-FEAC-4421-9228-0C794315D163}">
      <dgm:prSet phldrT="[Tekst]" custT="1"/>
      <dgm:spPr>
        <a:solidFill>
          <a:srgbClr val="5E9CA7">
            <a:alpha val="70000"/>
          </a:srgbClr>
        </a:solidFill>
        <a:ln>
          <a:solidFill>
            <a:srgbClr val="080808"/>
          </a:solidFill>
        </a:ln>
      </dgm:spPr>
      <dgm:t>
        <a:bodyPr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dirty="0">
              <a:solidFill>
                <a:srgbClr val="21314D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Forenings- og Fritidsrådet</a:t>
          </a:r>
        </a:p>
      </dgm:t>
    </dgm:pt>
    <dgm:pt modelId="{360D9DC6-D7C4-4D0B-863A-BB91BE470235}" type="parTrans" cxnId="{E8497DCC-7FC1-4A62-A6E5-0C463C4A5677}">
      <dgm:prSet/>
      <dgm:spPr/>
      <dgm:t>
        <a:bodyPr/>
        <a:lstStyle/>
        <a:p>
          <a:endParaRPr lang="da-DK"/>
        </a:p>
      </dgm:t>
    </dgm:pt>
    <dgm:pt modelId="{DB556747-5D67-4CDF-B168-79783CF9CE6B}" type="sibTrans" cxnId="{E8497DCC-7FC1-4A62-A6E5-0C463C4A5677}">
      <dgm:prSet/>
      <dgm:spPr>
        <a:solidFill>
          <a:schemeClr val="tx2">
            <a:lumMod val="75000"/>
          </a:schemeClr>
        </a:solidFill>
        <a:ln>
          <a:solidFill>
            <a:srgbClr val="080808"/>
          </a:solidFill>
        </a:ln>
      </dgm:spPr>
      <dgm:t>
        <a:bodyPr/>
        <a:lstStyle/>
        <a:p>
          <a:endParaRPr lang="da-DK"/>
        </a:p>
      </dgm:t>
    </dgm:pt>
    <dgm:pt modelId="{0EB44F07-CA82-4D0B-B843-13FA78BEA634}">
      <dgm:prSet phldrT="[Tekst]" custT="1"/>
      <dgm:spPr>
        <a:solidFill>
          <a:srgbClr val="5E9CA7">
            <a:alpha val="50000"/>
          </a:srgbClr>
        </a:solidFill>
        <a:ln>
          <a:solidFill>
            <a:srgbClr val="080808"/>
          </a:solidFill>
        </a:ln>
      </dgm:spPr>
      <dgm:t>
        <a:bodyPr/>
        <a:lstStyle/>
        <a:p>
          <a:r>
            <a:rPr lang="da-DK" sz="3000" b="1" kern="1200" dirty="0">
              <a:solidFill>
                <a:srgbClr val="21314D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Råd for Frivillighed og Folkeoplysning</a:t>
          </a:r>
        </a:p>
      </dgm:t>
    </dgm:pt>
    <dgm:pt modelId="{3326ECBA-E101-4AE0-898D-DBF986F5A3DF}" type="parTrans" cxnId="{3B03ADF5-AC14-4C2D-9CCF-0015C4FBF7CE}">
      <dgm:prSet/>
      <dgm:spPr/>
      <dgm:t>
        <a:bodyPr/>
        <a:lstStyle/>
        <a:p>
          <a:endParaRPr lang="da-DK"/>
        </a:p>
      </dgm:t>
    </dgm:pt>
    <dgm:pt modelId="{481EA761-ABE6-48C5-9C45-0AAA60CFC778}" type="sibTrans" cxnId="{3B03ADF5-AC14-4C2D-9CCF-0015C4FBF7CE}">
      <dgm:prSet/>
      <dgm:spPr/>
      <dgm:t>
        <a:bodyPr/>
        <a:lstStyle/>
        <a:p>
          <a:endParaRPr lang="da-DK"/>
        </a:p>
      </dgm:t>
    </dgm:pt>
    <dgm:pt modelId="{42FBC692-95DC-403D-8493-54E56A1AA07A}" type="pres">
      <dgm:prSet presAssocID="{233DAF59-7381-4DEF-A655-25A9CA948256}" presName="Name0" presStyleCnt="0">
        <dgm:presLayoutVars>
          <dgm:dir/>
          <dgm:resizeHandles val="exact"/>
        </dgm:presLayoutVars>
      </dgm:prSet>
      <dgm:spPr/>
    </dgm:pt>
    <dgm:pt modelId="{8F2CD566-15D3-408D-83FF-B9F85E141AF7}" type="pres">
      <dgm:prSet presAssocID="{233DAF59-7381-4DEF-A655-25A9CA948256}" presName="vNodes" presStyleCnt="0"/>
      <dgm:spPr/>
    </dgm:pt>
    <dgm:pt modelId="{2BA8277B-9D98-421A-BB77-83357FB66B23}" type="pres">
      <dgm:prSet presAssocID="{1383250B-A52F-4B6E-A6C1-20AA6E9FA780}" presName="node" presStyleLbl="node1" presStyleIdx="0" presStyleCnt="3" custScaleX="145118">
        <dgm:presLayoutVars>
          <dgm:bulletEnabled val="1"/>
        </dgm:presLayoutVars>
      </dgm:prSet>
      <dgm:spPr/>
    </dgm:pt>
    <dgm:pt modelId="{1D2CC0B8-7F47-4F07-B17D-A629556C7F79}" type="pres">
      <dgm:prSet presAssocID="{02E01701-E3C1-4951-8670-1A8A1C782D63}" presName="spacerT" presStyleCnt="0"/>
      <dgm:spPr/>
    </dgm:pt>
    <dgm:pt modelId="{B5200581-952D-41A2-A24F-C50C9CF7780E}" type="pres">
      <dgm:prSet presAssocID="{02E01701-E3C1-4951-8670-1A8A1C782D63}" presName="sibTrans" presStyleLbl="sibTrans2D1" presStyleIdx="0" presStyleCnt="2" custScaleX="42145" custScaleY="46453"/>
      <dgm:spPr/>
    </dgm:pt>
    <dgm:pt modelId="{E8E2EFC0-7501-4ACD-8614-0D54649B3741}" type="pres">
      <dgm:prSet presAssocID="{02E01701-E3C1-4951-8670-1A8A1C782D63}" presName="spacerB" presStyleCnt="0"/>
      <dgm:spPr/>
    </dgm:pt>
    <dgm:pt modelId="{8E9ED3F9-E6BD-4FDA-B207-CA1D6ABBD9E3}" type="pres">
      <dgm:prSet presAssocID="{12437293-FEAC-4421-9228-0C794315D163}" presName="node" presStyleLbl="node1" presStyleIdx="1" presStyleCnt="3" custScaleX="139327">
        <dgm:presLayoutVars>
          <dgm:bulletEnabled val="1"/>
        </dgm:presLayoutVars>
      </dgm:prSet>
      <dgm:spPr/>
    </dgm:pt>
    <dgm:pt modelId="{318335AB-2A84-4FDF-B9DC-E987CA194DDD}" type="pres">
      <dgm:prSet presAssocID="{233DAF59-7381-4DEF-A655-25A9CA948256}" presName="sibTransLast" presStyleLbl="sibTrans2D1" presStyleIdx="1" presStyleCnt="2" custScaleX="144081" custLinFactNeighborX="-42849"/>
      <dgm:spPr/>
    </dgm:pt>
    <dgm:pt modelId="{23943E21-F39E-478C-9EB8-C54FC01CED56}" type="pres">
      <dgm:prSet presAssocID="{233DAF59-7381-4DEF-A655-25A9CA948256}" presName="connectorText" presStyleLbl="sibTrans2D1" presStyleIdx="1" presStyleCnt="2"/>
      <dgm:spPr/>
    </dgm:pt>
    <dgm:pt modelId="{80DC7E6E-F1B4-458E-8239-A3DB103F0207}" type="pres">
      <dgm:prSet presAssocID="{233DAF59-7381-4DEF-A655-25A9CA948256}" presName="lastNode" presStyleLbl="node1" presStyleIdx="2" presStyleCnt="3" custScaleX="123754" custLinFactNeighborX="2918">
        <dgm:presLayoutVars>
          <dgm:bulletEnabled val="1"/>
        </dgm:presLayoutVars>
      </dgm:prSet>
      <dgm:spPr/>
    </dgm:pt>
  </dgm:ptLst>
  <dgm:cxnLst>
    <dgm:cxn modelId="{33A80D0C-5EBF-4420-9B09-9ED24C00A6AA}" type="presOf" srcId="{0EB44F07-CA82-4D0B-B843-13FA78BEA634}" destId="{80DC7E6E-F1B4-458E-8239-A3DB103F0207}" srcOrd="0" destOrd="0" presId="urn:microsoft.com/office/officeart/2005/8/layout/equation2"/>
    <dgm:cxn modelId="{97228E13-133B-4CFA-857D-37394196A523}" type="presOf" srcId="{DB556747-5D67-4CDF-B168-79783CF9CE6B}" destId="{23943E21-F39E-478C-9EB8-C54FC01CED56}" srcOrd="1" destOrd="0" presId="urn:microsoft.com/office/officeart/2005/8/layout/equation2"/>
    <dgm:cxn modelId="{127F5E1F-09DC-4E2B-9F94-7186A42A7426}" srcId="{233DAF59-7381-4DEF-A655-25A9CA948256}" destId="{1383250B-A52F-4B6E-A6C1-20AA6E9FA780}" srcOrd="0" destOrd="0" parTransId="{0E79B31E-70A6-4579-90DE-161BD7E57672}" sibTransId="{02E01701-E3C1-4951-8670-1A8A1C782D63}"/>
    <dgm:cxn modelId="{39C7C736-C1ED-4D1C-AF3D-0763FC9851DD}" type="presOf" srcId="{02E01701-E3C1-4951-8670-1A8A1C782D63}" destId="{B5200581-952D-41A2-A24F-C50C9CF7780E}" srcOrd="0" destOrd="0" presId="urn:microsoft.com/office/officeart/2005/8/layout/equation2"/>
    <dgm:cxn modelId="{1BDB6466-7559-438B-B7D1-EA909641B279}" type="presOf" srcId="{233DAF59-7381-4DEF-A655-25A9CA948256}" destId="{42FBC692-95DC-403D-8493-54E56A1AA07A}" srcOrd="0" destOrd="0" presId="urn:microsoft.com/office/officeart/2005/8/layout/equation2"/>
    <dgm:cxn modelId="{E2A0716C-B81F-471F-8BE3-4488EC7BDCD5}" type="presOf" srcId="{DB556747-5D67-4CDF-B168-79783CF9CE6B}" destId="{318335AB-2A84-4FDF-B9DC-E987CA194DDD}" srcOrd="0" destOrd="0" presId="urn:microsoft.com/office/officeart/2005/8/layout/equation2"/>
    <dgm:cxn modelId="{5A9C5253-6FB4-4E20-B807-8E239BCC5A73}" type="presOf" srcId="{12437293-FEAC-4421-9228-0C794315D163}" destId="{8E9ED3F9-E6BD-4FDA-B207-CA1D6ABBD9E3}" srcOrd="0" destOrd="0" presId="urn:microsoft.com/office/officeart/2005/8/layout/equation2"/>
    <dgm:cxn modelId="{59F6478E-C6AE-44DF-AF65-A899E6DD69D8}" type="presOf" srcId="{1383250B-A52F-4B6E-A6C1-20AA6E9FA780}" destId="{2BA8277B-9D98-421A-BB77-83357FB66B23}" srcOrd="0" destOrd="0" presId="urn:microsoft.com/office/officeart/2005/8/layout/equation2"/>
    <dgm:cxn modelId="{E8497DCC-7FC1-4A62-A6E5-0C463C4A5677}" srcId="{233DAF59-7381-4DEF-A655-25A9CA948256}" destId="{12437293-FEAC-4421-9228-0C794315D163}" srcOrd="1" destOrd="0" parTransId="{360D9DC6-D7C4-4D0B-863A-BB91BE470235}" sibTransId="{DB556747-5D67-4CDF-B168-79783CF9CE6B}"/>
    <dgm:cxn modelId="{3B03ADF5-AC14-4C2D-9CCF-0015C4FBF7CE}" srcId="{233DAF59-7381-4DEF-A655-25A9CA948256}" destId="{0EB44F07-CA82-4D0B-B843-13FA78BEA634}" srcOrd="2" destOrd="0" parTransId="{3326ECBA-E101-4AE0-898D-DBF986F5A3DF}" sibTransId="{481EA761-ABE6-48C5-9C45-0AAA60CFC778}"/>
    <dgm:cxn modelId="{B23D3135-2F39-425F-A97E-58BEC3E8F3FE}" type="presParOf" srcId="{42FBC692-95DC-403D-8493-54E56A1AA07A}" destId="{8F2CD566-15D3-408D-83FF-B9F85E141AF7}" srcOrd="0" destOrd="0" presId="urn:microsoft.com/office/officeart/2005/8/layout/equation2"/>
    <dgm:cxn modelId="{47C4A39F-5FEE-4261-A728-7C88A003F405}" type="presParOf" srcId="{8F2CD566-15D3-408D-83FF-B9F85E141AF7}" destId="{2BA8277B-9D98-421A-BB77-83357FB66B23}" srcOrd="0" destOrd="0" presId="urn:microsoft.com/office/officeart/2005/8/layout/equation2"/>
    <dgm:cxn modelId="{1B689920-BE94-4150-B5A1-15A72F642715}" type="presParOf" srcId="{8F2CD566-15D3-408D-83FF-B9F85E141AF7}" destId="{1D2CC0B8-7F47-4F07-B17D-A629556C7F79}" srcOrd="1" destOrd="0" presId="urn:microsoft.com/office/officeart/2005/8/layout/equation2"/>
    <dgm:cxn modelId="{12CEDB96-65B7-4C42-8E31-9F1A24D7DF1E}" type="presParOf" srcId="{8F2CD566-15D3-408D-83FF-B9F85E141AF7}" destId="{B5200581-952D-41A2-A24F-C50C9CF7780E}" srcOrd="2" destOrd="0" presId="urn:microsoft.com/office/officeart/2005/8/layout/equation2"/>
    <dgm:cxn modelId="{1A6C9CF9-F993-42DB-B053-13C86C0F3231}" type="presParOf" srcId="{8F2CD566-15D3-408D-83FF-B9F85E141AF7}" destId="{E8E2EFC0-7501-4ACD-8614-0D54649B3741}" srcOrd="3" destOrd="0" presId="urn:microsoft.com/office/officeart/2005/8/layout/equation2"/>
    <dgm:cxn modelId="{F0AF8B2F-E8C4-4AFC-87AE-6035197A0C45}" type="presParOf" srcId="{8F2CD566-15D3-408D-83FF-B9F85E141AF7}" destId="{8E9ED3F9-E6BD-4FDA-B207-CA1D6ABBD9E3}" srcOrd="4" destOrd="0" presId="urn:microsoft.com/office/officeart/2005/8/layout/equation2"/>
    <dgm:cxn modelId="{67A279E8-8463-4ACE-BB09-E25D569E363E}" type="presParOf" srcId="{42FBC692-95DC-403D-8493-54E56A1AA07A}" destId="{318335AB-2A84-4FDF-B9DC-E987CA194DDD}" srcOrd="1" destOrd="0" presId="urn:microsoft.com/office/officeart/2005/8/layout/equation2"/>
    <dgm:cxn modelId="{27FFB207-EEB2-45E8-9781-1E73CD81069F}" type="presParOf" srcId="{318335AB-2A84-4FDF-B9DC-E987CA194DDD}" destId="{23943E21-F39E-478C-9EB8-C54FC01CED56}" srcOrd="0" destOrd="0" presId="urn:microsoft.com/office/officeart/2005/8/layout/equation2"/>
    <dgm:cxn modelId="{96CFCB2D-F538-4ECB-889C-19DF5B47518C}" type="presParOf" srcId="{42FBC692-95DC-403D-8493-54E56A1AA07A}" destId="{80DC7E6E-F1B4-458E-8239-A3DB103F020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8277B-9D98-421A-BB77-83357FB66B23}">
      <dsp:nvSpPr>
        <dsp:cNvPr id="0" name=""/>
        <dsp:cNvSpPr/>
      </dsp:nvSpPr>
      <dsp:spPr>
        <a:xfrm>
          <a:off x="164153" y="885"/>
          <a:ext cx="2405285" cy="1657468"/>
        </a:xfrm>
        <a:prstGeom prst="ellipse">
          <a:avLst/>
        </a:prstGeom>
        <a:solidFill>
          <a:schemeClr val="tx2">
            <a:lumMod val="40000"/>
            <a:lumOff val="60000"/>
            <a:alpha val="89804"/>
          </a:schemeClr>
        </a:solidFill>
        <a:ln w="25400" cap="flat" cmpd="sng" algn="ctr">
          <a:solidFill>
            <a:srgbClr val="08080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Styregruppen for Frivillighed og Nærdemokrati</a:t>
          </a:r>
        </a:p>
      </dsp:txBody>
      <dsp:txXfrm>
        <a:off x="516399" y="243616"/>
        <a:ext cx="1700793" cy="1172006"/>
      </dsp:txXfrm>
    </dsp:sp>
    <dsp:sp modelId="{B5200581-952D-41A2-A24F-C50C9CF7780E}">
      <dsp:nvSpPr>
        <dsp:cNvPr id="0" name=""/>
        <dsp:cNvSpPr/>
      </dsp:nvSpPr>
      <dsp:spPr>
        <a:xfrm>
          <a:off x="1164219" y="1792940"/>
          <a:ext cx="405153" cy="446567"/>
        </a:xfrm>
        <a:prstGeom prst="mathPlus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/>
        </a:p>
      </dsp:txBody>
      <dsp:txXfrm>
        <a:off x="1217922" y="1968578"/>
        <a:ext cx="297747" cy="95291"/>
      </dsp:txXfrm>
    </dsp:sp>
    <dsp:sp modelId="{8E9ED3F9-E6BD-4FDA-B207-CA1D6ABBD9E3}">
      <dsp:nvSpPr>
        <dsp:cNvPr id="0" name=""/>
        <dsp:cNvSpPr/>
      </dsp:nvSpPr>
      <dsp:spPr>
        <a:xfrm>
          <a:off x="212145" y="2374094"/>
          <a:ext cx="2309301" cy="1657468"/>
        </a:xfrm>
        <a:prstGeom prst="ellipse">
          <a:avLst/>
        </a:prstGeom>
        <a:solidFill>
          <a:srgbClr val="5E9CA7">
            <a:alpha val="70000"/>
          </a:srgbClr>
        </a:solidFill>
        <a:ln w="25400" cap="flat" cmpd="sng" algn="ctr">
          <a:solidFill>
            <a:srgbClr val="08080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dirty="0">
              <a:solidFill>
                <a:srgbClr val="21314D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Forenings- og Fritidsrådet</a:t>
          </a:r>
        </a:p>
      </dsp:txBody>
      <dsp:txXfrm>
        <a:off x="550334" y="2616825"/>
        <a:ext cx="1632923" cy="1172006"/>
      </dsp:txXfrm>
    </dsp:sp>
    <dsp:sp modelId="{318335AB-2A84-4FDF-B9DC-E987CA194DDD}">
      <dsp:nvSpPr>
        <dsp:cNvPr id="0" name=""/>
        <dsp:cNvSpPr/>
      </dsp:nvSpPr>
      <dsp:spPr>
        <a:xfrm>
          <a:off x="2474150" y="1707934"/>
          <a:ext cx="774795" cy="616578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solidFill>
            <a:srgbClr val="080808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500" kern="1200"/>
        </a:p>
      </dsp:txBody>
      <dsp:txXfrm>
        <a:off x="2474150" y="1831250"/>
        <a:ext cx="589822" cy="369946"/>
      </dsp:txXfrm>
    </dsp:sp>
    <dsp:sp modelId="{80DC7E6E-F1B4-458E-8239-A3DB103F0207}">
      <dsp:nvSpPr>
        <dsp:cNvPr id="0" name=""/>
        <dsp:cNvSpPr/>
      </dsp:nvSpPr>
      <dsp:spPr>
        <a:xfrm>
          <a:off x="3584060" y="358755"/>
          <a:ext cx="4102367" cy="3314937"/>
        </a:xfrm>
        <a:prstGeom prst="ellipse">
          <a:avLst/>
        </a:prstGeom>
        <a:solidFill>
          <a:srgbClr val="5E9CA7">
            <a:alpha val="50000"/>
          </a:srgbClr>
        </a:solidFill>
        <a:ln w="25400" cap="flat" cmpd="sng" algn="ctr">
          <a:solidFill>
            <a:srgbClr val="08080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b="1" kern="1200" dirty="0">
              <a:solidFill>
                <a:srgbClr val="21314D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Råd for Frivillighed og Folkeoplysning</a:t>
          </a:r>
        </a:p>
      </dsp:txBody>
      <dsp:txXfrm>
        <a:off x="4184838" y="844216"/>
        <a:ext cx="2900811" cy="2344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sk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verColor"/>
          <p:cNvSpPr/>
          <p:nvPr userDrawn="1"/>
        </p:nvSpPr>
        <p:spPr>
          <a:xfrm>
            <a:off x="0" y="1026000"/>
            <a:ext cx="9144000" cy="5832000"/>
          </a:xfrm>
          <a:prstGeom prst="rect">
            <a:avLst/>
          </a:prstGeom>
          <a:solidFill>
            <a:srgbClr val="771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Intro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02000" y="1782000"/>
            <a:ext cx="7902448" cy="2788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Introtekst</a:t>
            </a:r>
            <a:endParaRPr lang="da-DK" dirty="0"/>
          </a:p>
        </p:txBody>
      </p:sp>
      <p:sp>
        <p:nvSpPr>
          <p:cNvPr id="21" name="Speaker"/>
          <p:cNvSpPr>
            <a:spLocks noGrp="1"/>
          </p:cNvSpPr>
          <p:nvPr>
            <p:ph type="body" sz="quarter" idx="14" hasCustomPrompt="1"/>
          </p:nvPr>
        </p:nvSpPr>
        <p:spPr>
          <a:xfrm>
            <a:off x="4320000" y="6066000"/>
            <a:ext cx="3600000" cy="792000"/>
          </a:xfrm>
          <a:prstGeom prst="rect">
            <a:avLst/>
          </a:prstGeom>
        </p:spPr>
        <p:txBody>
          <a:bodyPr lIns="0" tIns="0" rIns="0" bIns="612000"/>
          <a:lstStyle>
            <a:lvl1pPr marL="0" indent="0" algn="r">
              <a:buNone/>
              <a:defRPr sz="1200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Navn</a:t>
            </a:r>
          </a:p>
        </p:txBody>
      </p:sp>
      <p:sp>
        <p:nvSpPr>
          <p:cNvPr id="12" name="Heading"/>
          <p:cNvSpPr>
            <a:spLocks noGrp="1"/>
          </p:cNvSpPr>
          <p:nvPr>
            <p:ph type="body" sz="quarter" idx="16" hasCustomPrompt="1"/>
          </p:nvPr>
        </p:nvSpPr>
        <p:spPr>
          <a:xfrm>
            <a:off x="702000" y="2196000"/>
            <a:ext cx="7542408" cy="98078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i="0" cap="all" baseline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b="1" i="0" cap="all" baseline="0" dirty="0"/>
              <a:t>Overskrift</a:t>
            </a:r>
          </a:p>
        </p:txBody>
      </p:sp>
      <p:sp>
        <p:nvSpPr>
          <p:cNvPr id="4" name="SidePanel"/>
          <p:cNvSpPr>
            <a:spLocks noGrp="1"/>
          </p:cNvSpPr>
          <p:nvPr>
            <p:ph type="body" sz="quarter" idx="17" hasCustomPrompt="1"/>
          </p:nvPr>
        </p:nvSpPr>
        <p:spPr>
          <a:xfrm>
            <a:off x="8623078" y="1026128"/>
            <a:ext cx="522065" cy="5832729"/>
          </a:xfrm>
          <a:prstGeom prst="rect">
            <a:avLst/>
          </a:prstGeom>
          <a:solidFill>
            <a:srgbClr val="CE2630"/>
          </a:solidFill>
        </p:spPr>
        <p:txBody>
          <a:bodyPr vert="vert" lIns="0" tIns="522000" rIns="0" bIns="0" anchor="ctr"/>
          <a:lstStyle>
            <a:lvl1pPr marL="0" indent="0">
              <a:buNone/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 dirty="0"/>
              <a:t>Dato. Måned år</a:t>
            </a:r>
          </a:p>
        </p:txBody>
      </p:sp>
      <p:pic>
        <p:nvPicPr>
          <p:cNvPr id="5" name="Billede 4" descr="Logo" title="Logo">
            <a:extLst>
              <a:ext uri="{FF2B5EF4-FFF2-40B4-BE49-F238E27FC236}">
                <a16:creationId xmlns:a16="http://schemas.microsoft.com/office/drawing/2014/main" id="{A41B71BC-726D-2187-F71F-664DB785CFF7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00" y="504000"/>
            <a:ext cx="2304000" cy="684000"/>
          </a:xfrm>
          <a:prstGeom prst="rect">
            <a:avLst/>
          </a:prstGeom>
        </p:spPr>
      </p:pic>
      <p:pic>
        <p:nvPicPr>
          <p:cNvPr id="7" name="Billede 6" descr="Logo" title="Logo">
            <a:extLst>
              <a:ext uri="{FF2B5EF4-FFF2-40B4-BE49-F238E27FC236}">
                <a16:creationId xmlns:a16="http://schemas.microsoft.com/office/drawing/2014/main" id="{F141EF91-DFBE-ED20-C390-E141AAC13C46}"/>
              </a:ext>
            </a:extLst>
          </p:cNvPr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00" y="5166000"/>
            <a:ext cx="324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tro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02001" y="5148000"/>
            <a:ext cx="7902448" cy="2788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77103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Introtekst</a:t>
            </a:r>
            <a:endParaRPr lang="da-DK" dirty="0"/>
          </a:p>
        </p:txBody>
      </p:sp>
      <p:sp>
        <p:nvSpPr>
          <p:cNvPr id="21" name="Speaker"/>
          <p:cNvSpPr>
            <a:spLocks noGrp="1"/>
          </p:cNvSpPr>
          <p:nvPr>
            <p:ph type="body" sz="quarter" idx="14" hasCustomPrompt="1"/>
          </p:nvPr>
        </p:nvSpPr>
        <p:spPr>
          <a:xfrm>
            <a:off x="5022000" y="3978000"/>
            <a:ext cx="3600000" cy="792000"/>
          </a:xfrm>
          <a:prstGeom prst="rect">
            <a:avLst/>
          </a:prstGeom>
        </p:spPr>
        <p:txBody>
          <a:bodyPr lIns="0" tIns="0" rIns="288000" bIns="288000" anchor="b"/>
          <a:lstStyle>
            <a:lvl1pPr marL="0" indent="0" algn="r">
              <a:buNone/>
              <a:defRPr sz="1200" baseline="0">
                <a:solidFill>
                  <a:srgbClr val="771035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Navn</a:t>
            </a:r>
          </a:p>
        </p:txBody>
      </p:sp>
      <p:sp>
        <p:nvSpPr>
          <p:cNvPr id="27" name="Heading"/>
          <p:cNvSpPr>
            <a:spLocks noGrp="1"/>
          </p:cNvSpPr>
          <p:nvPr>
            <p:ph type="body" sz="quarter" idx="16" hasCustomPrompt="1"/>
          </p:nvPr>
        </p:nvSpPr>
        <p:spPr>
          <a:xfrm>
            <a:off x="702001" y="5544000"/>
            <a:ext cx="7542408" cy="98078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4000" b="1" i="0" cap="all" baseline="0">
                <a:solidFill>
                  <a:srgbClr val="77103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b="1" i="0" cap="all" baseline="0" dirty="0"/>
              <a:t>Overskrift</a:t>
            </a:r>
            <a:endParaRPr lang="da-DK" dirty="0"/>
          </a:p>
        </p:txBody>
      </p:sp>
      <p:sp>
        <p:nvSpPr>
          <p:cNvPr id="8" name="SidePanel"/>
          <p:cNvSpPr>
            <a:spLocks noGrp="1"/>
          </p:cNvSpPr>
          <p:nvPr>
            <p:ph type="body" sz="quarter" idx="17" hasCustomPrompt="1"/>
          </p:nvPr>
        </p:nvSpPr>
        <p:spPr>
          <a:xfrm>
            <a:off x="8623078" y="1026128"/>
            <a:ext cx="522065" cy="5832729"/>
          </a:xfrm>
          <a:prstGeom prst="rect">
            <a:avLst/>
          </a:prstGeom>
          <a:solidFill>
            <a:srgbClr val="CE2630"/>
          </a:solidFill>
        </p:spPr>
        <p:txBody>
          <a:bodyPr vert="vert" lIns="0" tIns="522000" rIns="0" bIns="0" anchor="ctr"/>
          <a:lstStyle>
            <a:lvl1pPr marL="0" indent="0">
              <a:buNone/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2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 dirty="0"/>
              <a:t>Dato. Måned år</a:t>
            </a:r>
          </a:p>
        </p:txBody>
      </p:sp>
      <p:pic>
        <p:nvPicPr>
          <p:cNvPr id="3" name="Billede 2" descr="Logo" title="Logo">
            <a:extLst>
              <a:ext uri="{FF2B5EF4-FFF2-40B4-BE49-F238E27FC236}">
                <a16:creationId xmlns:a16="http://schemas.microsoft.com/office/drawing/2014/main" id="{27ADEB67-D522-6536-9991-D4D0D1C0511E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00" y="504000"/>
            <a:ext cx="2304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hoto"/>
          <p:cNvSpPr>
            <a:spLocks noGrp="1"/>
          </p:cNvSpPr>
          <p:nvPr>
            <p:ph type="pic" sz="quarter" idx="15" hasCustomPrompt="1"/>
          </p:nvPr>
        </p:nvSpPr>
        <p:spPr>
          <a:xfrm>
            <a:off x="3798000" y="1602000"/>
            <a:ext cx="4644000" cy="464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Billede (12,9 * 12,9 cm)</a:t>
            </a:r>
          </a:p>
        </p:txBody>
      </p:sp>
      <p:sp>
        <p:nvSpPr>
          <p:cNvPr id="6" name="Bulletpoint"/>
          <p:cNvSpPr>
            <a:spLocks noGrp="1"/>
          </p:cNvSpPr>
          <p:nvPr>
            <p:ph type="body" sz="quarter" idx="16" hasCustomPrompt="1"/>
          </p:nvPr>
        </p:nvSpPr>
        <p:spPr>
          <a:xfrm>
            <a:off x="702000" y="1602000"/>
            <a:ext cx="2862000" cy="4644000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a-DK" dirty="0"/>
              <a:t>Tekst</a:t>
            </a:r>
          </a:p>
          <a:p>
            <a:pPr lvl="0"/>
            <a:endParaRPr lang="da-DK" dirty="0"/>
          </a:p>
        </p:txBody>
      </p:sp>
      <p:sp>
        <p:nvSpPr>
          <p:cNvPr id="17" name="Heading"/>
          <p:cNvSpPr>
            <a:spLocks noGrp="1"/>
          </p:cNvSpPr>
          <p:nvPr>
            <p:ph type="body" sz="quarter" idx="12" hasCustomPrompt="1"/>
          </p:nvPr>
        </p:nvSpPr>
        <p:spPr>
          <a:xfrm>
            <a:off x="702000" y="684000"/>
            <a:ext cx="7902575" cy="98078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3800" b="1" i="0" cap="all" baseline="0">
                <a:solidFill>
                  <a:srgbClr val="77103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b="1" i="0" cap="all" baseline="0" dirty="0"/>
              <a:t>Overskrift</a:t>
            </a:r>
            <a:endParaRPr lang="da-DK" dirty="0"/>
          </a:p>
        </p:txBody>
      </p:sp>
      <p:pic>
        <p:nvPicPr>
          <p:cNvPr id="3" name="Billede 2" descr="Logo" title="Logo">
            <a:extLst>
              <a:ext uri="{FF2B5EF4-FFF2-40B4-BE49-F238E27FC236}">
                <a16:creationId xmlns:a16="http://schemas.microsoft.com/office/drawing/2014/main" id="{9CDD2573-7B51-0E68-6C39-0B33E77BF3DD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324000"/>
            <a:ext cx="1224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ading"/>
          <p:cNvSpPr>
            <a:spLocks noGrp="1"/>
          </p:cNvSpPr>
          <p:nvPr>
            <p:ph type="body" sz="quarter" idx="12" hasCustomPrompt="1"/>
          </p:nvPr>
        </p:nvSpPr>
        <p:spPr>
          <a:xfrm>
            <a:off x="702000" y="684000"/>
            <a:ext cx="7902575" cy="98078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3800" b="1" i="0" cap="all" baseline="0">
                <a:solidFill>
                  <a:srgbClr val="77103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b="1" i="0" cap="all" baseline="0" dirty="0"/>
              <a:t>Overskrift</a:t>
            </a:r>
            <a:endParaRPr lang="da-DK" dirty="0"/>
          </a:p>
        </p:txBody>
      </p:sp>
      <p:sp>
        <p:nvSpPr>
          <p:cNvPr id="6" name="Text"/>
          <p:cNvSpPr>
            <a:spLocks noGrp="1"/>
          </p:cNvSpPr>
          <p:nvPr>
            <p:ph type="body" sz="quarter" idx="16" hasCustomPrompt="1"/>
          </p:nvPr>
        </p:nvSpPr>
        <p:spPr>
          <a:xfrm>
            <a:off x="702000" y="1602000"/>
            <a:ext cx="7740000" cy="4644000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a-DK" dirty="0"/>
              <a:t>Tekst</a:t>
            </a:r>
          </a:p>
          <a:p>
            <a:pPr lvl="0"/>
            <a:endParaRPr lang="da-DK" dirty="0"/>
          </a:p>
        </p:txBody>
      </p:sp>
      <p:pic>
        <p:nvPicPr>
          <p:cNvPr id="3" name="Billede 2" descr="Logo" title="Logo">
            <a:extLst>
              <a:ext uri="{FF2B5EF4-FFF2-40B4-BE49-F238E27FC236}">
                <a16:creationId xmlns:a16="http://schemas.microsoft.com/office/drawing/2014/main" id="{FD44D1A6-2BE7-238B-9D85-1EFB29AAB417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324000"/>
            <a:ext cx="1224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1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58" r:id="rId3"/>
    <p:sldLayoutId id="2147483659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8080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8080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80808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80808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80808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rgbClr val="080808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hoot.it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CE7759-9B73-413F-4D88-73F3B4AFA3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684000"/>
            <a:ext cx="7902575" cy="2628064"/>
          </a:xfrm>
          <a:prstGeom prst="snip2DiagRect">
            <a:avLst/>
          </a:prstGeom>
          <a:solidFill>
            <a:srgbClr val="C00000"/>
          </a:solidFill>
        </p:spPr>
        <p:txBody>
          <a:bodyPr lIns="0" tIns="0" rIns="0" bIns="0" anchor="t"/>
          <a:lstStyle/>
          <a:p>
            <a:pPr>
              <a:lnSpc>
                <a:spcPct val="150000"/>
              </a:lnSpc>
            </a:pPr>
            <a:r>
              <a:rPr lang="da-DK" sz="3200" dirty="0">
                <a:solidFill>
                  <a:srgbClr val="FFFFFF"/>
                </a:solidFill>
                <a:latin typeface="Verdana"/>
                <a:ea typeface="Verdana"/>
              </a:rPr>
              <a:t>Rådet </a:t>
            </a:r>
            <a:r>
              <a:rPr lang="en-US" sz="3200" dirty="0">
                <a:solidFill>
                  <a:srgbClr val="FFFFFF"/>
                </a:solidFill>
                <a:latin typeface="Verdana"/>
                <a:ea typeface="Verdana"/>
              </a:rPr>
              <a:t>for</a:t>
            </a:r>
            <a:endParaRPr lang="en-US">
              <a:solidFill>
                <a:srgbClr val="FFFFF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da-DK" dirty="0">
                <a:solidFill>
                  <a:srgbClr val="FFFFFF"/>
                </a:solidFill>
                <a:latin typeface="Verdana"/>
                <a:ea typeface="Verdana"/>
              </a:rPr>
              <a:t>Frivillighed og Folkeoplysning</a:t>
            </a:r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3369-7778-D1DB-165D-ECC5039C87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2000" y="3249825"/>
            <a:ext cx="7740000" cy="2996175"/>
          </a:xfrm>
        </p:spPr>
        <p:txBody>
          <a:bodyPr lIns="91440" tIns="45720" rIns="91440" bIns="45720" anchor="b"/>
          <a:lstStyle/>
          <a:p>
            <a:pPr marL="0" indent="0" algn="ctr">
              <a:buNone/>
            </a:pPr>
            <a:r>
              <a:rPr lang="en-US" sz="2800" err="1">
                <a:latin typeface="Arial"/>
                <a:cs typeface="Arial"/>
              </a:rPr>
              <a:t>Idrætsrådets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err="1">
                <a:latin typeface="Arial"/>
                <a:cs typeface="Arial"/>
              </a:rPr>
              <a:t>Generalforsamling</a:t>
            </a:r>
            <a:endParaRPr lang="en-US" sz="280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2800" dirty="0">
                <a:latin typeface="Arial"/>
                <a:cs typeface="Arial"/>
              </a:rPr>
              <a:t>25. marts 2024</a:t>
            </a:r>
          </a:p>
          <a:p>
            <a:pPr marL="0" indent="0" algn="r">
              <a:buNone/>
            </a:pPr>
            <a:endParaRPr lang="en-US" dirty="0">
              <a:latin typeface="Arial"/>
              <a:cs typeface="Arial"/>
            </a:endParaRPr>
          </a:p>
          <a:p>
            <a:pPr marL="0" indent="0" algn="r">
              <a:buNone/>
            </a:pPr>
            <a:endParaRPr lang="en-US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2000" dirty="0">
                <a:latin typeface="Arial"/>
                <a:cs typeface="Arial"/>
              </a:rPr>
              <a:t>V/Peter Ole Sørensen </a:t>
            </a:r>
            <a:r>
              <a:rPr lang="en-US" sz="2000" err="1">
                <a:latin typeface="Arial"/>
                <a:cs typeface="Arial"/>
              </a:rPr>
              <a:t>og</a:t>
            </a:r>
            <a:r>
              <a:rPr lang="en-US" sz="2000" dirty="0">
                <a:latin typeface="Arial"/>
                <a:cs typeface="Arial"/>
              </a:rPr>
              <a:t> Pia Westergaard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6756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A00325-2014-C313-B67D-9D1E572A96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617325"/>
            <a:ext cx="7902575" cy="675984"/>
          </a:xfrm>
        </p:spPr>
        <p:txBody>
          <a:bodyPr lIns="0" tIns="0" rIns="0" bIns="0" anchor="t"/>
          <a:lstStyle/>
          <a:p>
            <a:r>
              <a:rPr lang="en-US" dirty="0" err="1">
                <a:latin typeface="Verdana"/>
                <a:ea typeface="Verdana"/>
              </a:rPr>
              <a:t>Afspænding</a:t>
            </a:r>
            <a:endParaRPr lang="en-US" dirty="0" err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8D4A0-D73D-EDB4-37C3-994389A085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45225" y="2325900"/>
            <a:ext cx="5177775" cy="4329675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da-DK" dirty="0">
                <a:latin typeface="Arial"/>
                <a:cs typeface="Arial"/>
              </a:rPr>
              <a:t>Sidste fredag i september i hele landet</a:t>
            </a:r>
          </a:p>
          <a:p>
            <a:pPr marL="0" indent="0">
              <a:buNone/>
            </a:pPr>
            <a:r>
              <a:rPr lang="da-DK" dirty="0">
                <a:latin typeface="Arial"/>
                <a:cs typeface="Arial"/>
              </a:rPr>
              <a:t>DGI Huset</a:t>
            </a:r>
            <a:endParaRPr lang="da-DK" dirty="0"/>
          </a:p>
          <a:p>
            <a:pPr marL="0" indent="0">
              <a:buNone/>
            </a:pPr>
            <a:r>
              <a:rPr lang="da-DK" dirty="0">
                <a:latin typeface="Arial"/>
                <a:cs typeface="Arial"/>
              </a:rPr>
              <a:t>Program</a:t>
            </a:r>
          </a:p>
          <a:p>
            <a:pPr>
              <a:buFont typeface="Arial"/>
              <a:buChar char="•"/>
            </a:pPr>
            <a:r>
              <a:rPr lang="da-DK">
                <a:latin typeface="Arial"/>
                <a:cs typeface="Arial"/>
              </a:rPr>
              <a:t>Oplæg:</a:t>
            </a:r>
          </a:p>
          <a:p>
            <a:pPr lvl="1" indent="-342900">
              <a:buFont typeface="Arial"/>
              <a:buChar char="•"/>
            </a:pPr>
            <a:r>
              <a:rPr lang="da-DK">
                <a:latin typeface="Arial"/>
                <a:cs typeface="Arial"/>
              </a:rPr>
              <a:t>Tommy Krabbe</a:t>
            </a:r>
            <a:endParaRPr lang="da-DK"/>
          </a:p>
          <a:p>
            <a:pPr lvl="1" indent="-342900">
              <a:buFont typeface="Arial"/>
              <a:buChar char="•"/>
            </a:pPr>
            <a:r>
              <a:rPr lang="da-DK" dirty="0">
                <a:latin typeface="Arial"/>
                <a:cs typeface="Arial"/>
              </a:rPr>
              <a:t>Torben Stenstrup</a:t>
            </a:r>
            <a:endParaRPr lang="da-DK"/>
          </a:p>
          <a:p>
            <a:pPr>
              <a:buFont typeface="Arial"/>
              <a:buChar char="•"/>
            </a:pPr>
            <a:r>
              <a:rPr lang="da-DK" dirty="0">
                <a:latin typeface="Arial"/>
                <a:cs typeface="Arial"/>
              </a:rPr>
              <a:t>Workshop</a:t>
            </a:r>
          </a:p>
          <a:p>
            <a:pPr>
              <a:buFont typeface="Arial"/>
              <a:buChar char="•"/>
            </a:pPr>
            <a:r>
              <a:rPr lang="da-DK" dirty="0">
                <a:latin typeface="Arial"/>
                <a:cs typeface="Arial"/>
              </a:rPr>
              <a:t>Netværk</a:t>
            </a:r>
          </a:p>
          <a:p>
            <a:pPr>
              <a:buFont typeface="Arial"/>
              <a:buChar char="•"/>
            </a:pPr>
            <a:r>
              <a:rPr lang="da-DK" dirty="0">
                <a:latin typeface="Arial"/>
                <a:cs typeface="Arial"/>
              </a:rPr>
              <a:t>Årets Frivillig</a:t>
            </a:r>
          </a:p>
          <a:p>
            <a:pPr>
              <a:buFont typeface="Arial"/>
              <a:buChar char="•"/>
            </a:pPr>
            <a:r>
              <a:rPr lang="da-DK" dirty="0">
                <a:latin typeface="Arial"/>
                <a:cs typeface="Arial"/>
              </a:rPr>
              <a:t>Årets Initiativ</a:t>
            </a:r>
          </a:p>
          <a:p>
            <a:pPr>
              <a:buFont typeface="Arial"/>
              <a:buChar char="•"/>
            </a:pPr>
            <a:endParaRPr lang="da-DK" dirty="0">
              <a:latin typeface="Arial"/>
              <a:cs typeface="Arial"/>
            </a:endParaRPr>
          </a:p>
        </p:txBody>
      </p:sp>
      <p:pic>
        <p:nvPicPr>
          <p:cNvPr id="4" name="Picture 3" descr="Klar til endnu en runde med 💥... - Frivillig Fredag">
            <a:extLst>
              <a:ext uri="{FF2B5EF4-FFF2-40B4-BE49-F238E27FC236}">
                <a16:creationId xmlns:a16="http://schemas.microsoft.com/office/drawing/2014/main" id="{12A736DC-5257-B7F4-E793-C063F7283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3843337"/>
            <a:ext cx="2914650" cy="2905125"/>
          </a:xfrm>
          <a:prstGeom prst="rect">
            <a:avLst/>
          </a:prstGeom>
        </p:spPr>
      </p:pic>
      <p:pic>
        <p:nvPicPr>
          <p:cNvPr id="5" name="Picture 4" descr="Frivillig Fredag">
            <a:extLst>
              <a:ext uri="{FF2B5EF4-FFF2-40B4-BE49-F238E27FC236}">
                <a16:creationId xmlns:a16="http://schemas.microsoft.com/office/drawing/2014/main" id="{C4788E2A-ED54-F401-F87C-5BFFF38E98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333" b="26222"/>
          <a:stretch/>
        </p:blipFill>
        <p:spPr>
          <a:xfrm>
            <a:off x="4757737" y="661987"/>
            <a:ext cx="4191000" cy="17049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F875F1-8403-C382-AAF5-291671D9DA1A}"/>
              </a:ext>
            </a:extLst>
          </p:cNvPr>
          <p:cNvSpPr txBox="1"/>
          <p:nvPr/>
        </p:nvSpPr>
        <p:spPr>
          <a:xfrm>
            <a:off x="190772" y="1521550"/>
            <a:ext cx="291465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2000" dirty="0">
                <a:latin typeface="Arial"/>
                <a:cs typeface="Arial"/>
              </a:rPr>
              <a:t>Træner, Boldhenter, Bestyrelsesmedlem, Kagebager, Kioskfolk, Spejderleder, Rådsmedlem, Hytteudlejer, Aktivitetsfrivillig.....</a:t>
            </a:r>
            <a:endParaRPr lang="da-DK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74FEA9-7FD4-ED17-25DE-FC00A0DA3758}"/>
              </a:ext>
            </a:extLst>
          </p:cNvPr>
          <p:cNvSpPr txBox="1"/>
          <p:nvPr/>
        </p:nvSpPr>
        <p:spPr>
          <a:xfrm rot="-1560000">
            <a:off x="1026798" y="2609771"/>
            <a:ext cx="7175590" cy="1514773"/>
          </a:xfrm>
          <a:custGeom>
            <a:avLst/>
            <a:gdLst>
              <a:gd name="connsiteX0" fmla="*/ 0 w 7175590"/>
              <a:gd name="connsiteY0" fmla="*/ 757387 h 1514773"/>
              <a:gd name="connsiteX1" fmla="*/ 3587795 w 7175590"/>
              <a:gd name="connsiteY1" fmla="*/ 0 h 1514773"/>
              <a:gd name="connsiteX2" fmla="*/ 7175590 w 7175590"/>
              <a:gd name="connsiteY2" fmla="*/ 757387 h 1514773"/>
              <a:gd name="connsiteX3" fmla="*/ 3587795 w 7175590"/>
              <a:gd name="connsiteY3" fmla="*/ 1514774 h 1514773"/>
              <a:gd name="connsiteX4" fmla="*/ 0 w 7175590"/>
              <a:gd name="connsiteY4" fmla="*/ 757387 h 1514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75590" h="1514773" fill="none" extrusionOk="0">
                <a:moveTo>
                  <a:pt x="0" y="757387"/>
                </a:moveTo>
                <a:cubicBezTo>
                  <a:pt x="-285508" y="-27861"/>
                  <a:pt x="1533993" y="-64774"/>
                  <a:pt x="3587795" y="0"/>
                </a:cubicBezTo>
                <a:cubicBezTo>
                  <a:pt x="5638479" y="-78953"/>
                  <a:pt x="7222066" y="390468"/>
                  <a:pt x="7175590" y="757387"/>
                </a:cubicBezTo>
                <a:cubicBezTo>
                  <a:pt x="6789004" y="1336257"/>
                  <a:pt x="5706903" y="1240319"/>
                  <a:pt x="3587795" y="1514774"/>
                </a:cubicBezTo>
                <a:cubicBezTo>
                  <a:pt x="1628277" y="1516704"/>
                  <a:pt x="-8612" y="1234836"/>
                  <a:pt x="0" y="757387"/>
                </a:cubicBezTo>
                <a:close/>
              </a:path>
              <a:path w="7175590" h="1514773" stroke="0" extrusionOk="0">
                <a:moveTo>
                  <a:pt x="0" y="757387"/>
                </a:moveTo>
                <a:cubicBezTo>
                  <a:pt x="-12492" y="299880"/>
                  <a:pt x="1146298" y="39609"/>
                  <a:pt x="3587795" y="0"/>
                </a:cubicBezTo>
                <a:cubicBezTo>
                  <a:pt x="5532236" y="51606"/>
                  <a:pt x="7131823" y="293090"/>
                  <a:pt x="7175590" y="757387"/>
                </a:cubicBezTo>
                <a:cubicBezTo>
                  <a:pt x="7388537" y="1535652"/>
                  <a:pt x="5641808" y="1534322"/>
                  <a:pt x="3587795" y="1514774"/>
                </a:cubicBezTo>
                <a:cubicBezTo>
                  <a:pt x="1560265" y="1546734"/>
                  <a:pt x="-55129" y="1126075"/>
                  <a:pt x="0" y="757387"/>
                </a:cubicBezTo>
                <a:close/>
              </a:path>
            </a:pathLst>
          </a:custGeom>
          <a:solidFill>
            <a:srgbClr val="C00000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499211612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3200" dirty="0">
                <a:solidFill>
                  <a:srgbClr val="FFFFFF"/>
                </a:solidFill>
                <a:latin typeface="Comic Sans MS"/>
                <a:cs typeface="Arial"/>
              </a:rPr>
              <a:t>I er hermed inviteret - alle sammen!</a:t>
            </a:r>
            <a:endParaRPr lang="da-DK" sz="3200" dirty="0">
              <a:solidFill>
                <a:srgbClr val="FFFFFF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9628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83835F-1680-8E87-89E6-5C204F88FE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anchor="t"/>
          <a:lstStyle/>
          <a:p>
            <a:r>
              <a:rPr lang="da-DK">
                <a:latin typeface="Verdana"/>
                <a:ea typeface="Verdana"/>
              </a:rPr>
              <a:t>Lad os høre fra jer</a:t>
            </a:r>
            <a:endParaRPr lang="da-DK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17CEA8-E043-85B3-1DB3-90E7C6FD0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453130"/>
              </p:ext>
            </p:extLst>
          </p:nvPr>
        </p:nvGraphicFramePr>
        <p:xfrm>
          <a:off x="705394" y="1136468"/>
          <a:ext cx="7781647" cy="4817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95551">
                  <a:extLst>
                    <a:ext uri="{9D8B030D-6E8A-4147-A177-3AD203B41FA5}">
                      <a16:colId xmlns:a16="http://schemas.microsoft.com/office/drawing/2014/main" val="803520719"/>
                    </a:ext>
                  </a:extLst>
                </a:gridCol>
                <a:gridCol w="3686096">
                  <a:extLst>
                    <a:ext uri="{9D8B030D-6E8A-4147-A177-3AD203B41FA5}">
                      <a16:colId xmlns:a16="http://schemas.microsoft.com/office/drawing/2014/main" val="2844194799"/>
                    </a:ext>
                  </a:extLst>
                </a:gridCol>
              </a:tblGrid>
              <a:tr h="346366">
                <a:tc>
                  <a:txBody>
                    <a:bodyPr/>
                    <a:lstStyle/>
                    <a:p>
                      <a:pPr algn="l"/>
                      <a:r>
                        <a:rPr lang="da-DK" b="1" noProof="0">
                          <a:effectLst/>
                        </a:rPr>
                        <a:t>Område</a:t>
                      </a:r>
                      <a:endParaRPr lang="da-DK" noProof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b="1" noProof="0">
                          <a:effectLst/>
                        </a:rPr>
                        <a:t>Medlem</a:t>
                      </a:r>
                      <a:endParaRPr lang="da-DK" noProof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23963"/>
                  </a:ext>
                </a:extLst>
              </a:tr>
              <a:tr h="346366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Folkeoplysende idrætsforeninger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Lars Kleist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2748"/>
                  </a:ext>
                </a:extLst>
              </a:tr>
              <a:tr h="606141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Folkeoplysende foreninger, der tilbyder andet end idræt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Pia Westergaard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502987"/>
                  </a:ext>
                </a:extLst>
              </a:tr>
              <a:tr h="519550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Frivillige social-humanitære foreninger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Ole Jessen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429480"/>
                  </a:ext>
                </a:extLst>
              </a:tr>
              <a:tr h="346366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Lokalfora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Susan </a:t>
                      </a:r>
                      <a:r>
                        <a:rPr lang="da-DK" noProof="0" dirty="0" err="1">
                          <a:effectLst/>
                        </a:rPr>
                        <a:t>Thydal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549882"/>
                  </a:ext>
                </a:extLst>
              </a:tr>
              <a:tr h="346366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Folkeoplysende voksenundervisning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Kirsten Ærø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40342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Ungeforum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Bertram </a:t>
                      </a:r>
                      <a:r>
                        <a:rPr lang="da-DK" noProof="0" dirty="0" err="1">
                          <a:effectLst/>
                        </a:rPr>
                        <a:t>Munkstrup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38236"/>
                  </a:ext>
                </a:extLst>
              </a:tr>
              <a:tr h="346366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Selvorganiserede grupper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Nils Vilsbøl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529538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Politiker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Anders J. Andersen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500732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Politiker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Peter Ole Sørensen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691874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Politiker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Mette Høgh Christiansen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53297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Politiker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noProof="0" dirty="0">
                          <a:effectLst/>
                        </a:rPr>
                        <a:t>Torben Folke Månsson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7899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955699-D170-030A-89AB-03AC110F9266}"/>
              </a:ext>
            </a:extLst>
          </p:cNvPr>
          <p:cNvSpPr txBox="1"/>
          <p:nvPr/>
        </p:nvSpPr>
        <p:spPr>
          <a:xfrm>
            <a:off x="78378" y="6100353"/>
            <a:ext cx="89872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>
                <a:solidFill>
                  <a:srgbClr val="002060"/>
                </a:solidFill>
                <a:latin typeface="Arial"/>
                <a:cs typeface="Arial"/>
              </a:rPr>
              <a:t>Kontakt: </a:t>
            </a:r>
            <a:r>
              <a:rPr lang="da-DK">
                <a:solidFill>
                  <a:srgbClr val="002060"/>
                </a:solidFill>
                <a:latin typeface="Gill Sans"/>
                <a:cs typeface="Arial"/>
              </a:rPr>
              <a:t>Dorthe Brinck Lillelund, Center for Kultur, Fritid og Udvikling, </a:t>
            </a:r>
            <a:r>
              <a:rPr lang="da-DK">
                <a:solidFill>
                  <a:srgbClr val="002060"/>
                </a:solidFill>
                <a:latin typeface="Arial"/>
                <a:cs typeface="Arial"/>
              </a:rPr>
              <a:t>doli@vordingborg.dk</a:t>
            </a:r>
            <a:endParaRPr lang="da-DK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99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C8C30320-4E01-8BEA-A82E-190339429E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1337345"/>
            <a:ext cx="7902575" cy="552159"/>
          </a:xfrm>
        </p:spPr>
        <p:txBody>
          <a:bodyPr lIns="0" tIns="0" rIns="0" bIns="0" anchor="t"/>
          <a:lstStyle/>
          <a:p>
            <a:r>
              <a:rPr lang="da-DK" sz="2800" dirty="0">
                <a:latin typeface="Verdana"/>
                <a:ea typeface="Verdana"/>
              </a:rPr>
              <a:t>Nærdemokratimodellen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476D145-73A0-1E13-BB46-40EE9D0E07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2000" y="1985665"/>
            <a:ext cx="4580800" cy="4257159"/>
          </a:xfrm>
        </p:spPr>
        <p:txBody>
          <a:bodyPr/>
          <a:lstStyle/>
          <a:p>
            <a:r>
              <a:rPr lang="da-DK" dirty="0"/>
              <a:t>”Tættere på fællesskabet” blev vedtaget i 2019 </a:t>
            </a:r>
          </a:p>
          <a:p>
            <a:pPr>
              <a:lnSpc>
                <a:spcPct val="115000"/>
              </a:lnSpc>
            </a:pPr>
            <a:r>
              <a:rPr lang="da-DK" dirty="0"/>
              <a:t>Nærdemokratimodellen blev evalueret i perioden 2021-2023</a:t>
            </a:r>
          </a:p>
          <a:p>
            <a:pPr>
              <a:lnSpc>
                <a:spcPct val="115000"/>
              </a:lnSpc>
            </a:pPr>
            <a:r>
              <a:rPr lang="da-DK" dirty="0"/>
              <a:t>Evalueringen belyser nærdemokratimodellens styrker og svagheder og anbefaler eventuelle ændringer</a:t>
            </a:r>
          </a:p>
          <a:p>
            <a:pPr>
              <a:lnSpc>
                <a:spcPct val="115000"/>
              </a:lnSpc>
            </a:pPr>
            <a:r>
              <a:rPr lang="da-DK" sz="1800" dirty="0"/>
              <a:t>Metoder: Interviews, spørgeskemaundersøgelse, analyse m.v. </a:t>
            </a:r>
          </a:p>
          <a:p>
            <a:pPr>
              <a:lnSpc>
                <a:spcPct val="115000"/>
              </a:lnSpc>
            </a:pPr>
            <a:endParaRPr lang="da-DK" dirty="0"/>
          </a:p>
          <a:p>
            <a:pPr lvl="1"/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589F9E6-46A6-418E-EDF9-C89240DCF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">
            <a:off x="5301850" y="2035152"/>
            <a:ext cx="3321775" cy="4593268"/>
          </a:xfrm>
          <a:prstGeom prst="rect">
            <a:avLst/>
          </a:prstGeom>
          <a:ln w="6350">
            <a:solidFill>
              <a:schemeClr val="bg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6AE161-116D-0753-41A1-A35C5D430698}"/>
              </a:ext>
            </a:extLst>
          </p:cNvPr>
          <p:cNvSpPr txBox="1"/>
          <p:nvPr/>
        </p:nvSpPr>
        <p:spPr>
          <a:xfrm>
            <a:off x="628650" y="571500"/>
            <a:ext cx="8010525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3800" b="1" cap="all" dirty="0">
                <a:solidFill>
                  <a:srgbClr val="771035"/>
                </a:solidFill>
                <a:latin typeface="Verdana"/>
                <a:cs typeface="Arial"/>
              </a:rPr>
              <a:t>Sådan blev det til: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1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065D74AD-6A72-BEDD-842E-8EF2547822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684000"/>
            <a:ext cx="7902575" cy="728777"/>
          </a:xfrm>
        </p:spPr>
        <p:txBody>
          <a:bodyPr/>
          <a:lstStyle/>
          <a:p>
            <a:r>
              <a:rPr lang="da-DK" dirty="0"/>
              <a:t>Evaluering 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BAD8E63-BF52-B3A4-5073-7017CA419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919315"/>
              </p:ext>
            </p:extLst>
          </p:nvPr>
        </p:nvGraphicFramePr>
        <p:xfrm>
          <a:off x="701999" y="1412777"/>
          <a:ext cx="7902575" cy="4970109"/>
        </p:xfrm>
        <a:graphic>
          <a:graphicData uri="http://schemas.openxmlformats.org/drawingml/2006/table">
            <a:tbl>
              <a:tblPr firstRow="1" firstCol="1" bandRow="1"/>
              <a:tblGrid>
                <a:gridCol w="1493737">
                  <a:extLst>
                    <a:ext uri="{9D8B030D-6E8A-4147-A177-3AD203B41FA5}">
                      <a16:colId xmlns:a16="http://schemas.microsoft.com/office/drawing/2014/main" val="2651596584"/>
                    </a:ext>
                  </a:extLst>
                </a:gridCol>
                <a:gridCol w="6408838">
                  <a:extLst>
                    <a:ext uri="{9D8B030D-6E8A-4147-A177-3AD203B41FA5}">
                      <a16:colId xmlns:a16="http://schemas.microsoft.com/office/drawing/2014/main" val="3838940037"/>
                    </a:ext>
                  </a:extLst>
                </a:gridCol>
              </a:tblGrid>
              <a:tr h="92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Rådsstruktur</a:t>
                      </a: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 oprettes et Råd for Frivillighed og Folkeoplysning med 11 medlemmer (4 politikere og 7 frivillige), der skal arbejde for at skabe et godt fundament for et tæt samarbejde mellem frivillige, foreninger og kommunen. </a:t>
                      </a: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02505"/>
                  </a:ext>
                </a:extLst>
              </a:tr>
              <a:tr h="395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Puljemidler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Der oprettes en ny Pulje for Frivillighed. Rådet vedtager kriterier for puljen.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061693"/>
                  </a:ext>
                </a:extLst>
              </a:tr>
              <a:tr h="55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 lokalråd til lokalfora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Lokalforas nuværende formål og opgaver fastholdes. </a:t>
                      </a: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078492"/>
                  </a:ext>
                </a:extLst>
              </a:tr>
              <a:tr h="1290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 Ungeråd til Ungeforum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Ungeforums formål er at være </a:t>
                      </a: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 talerør for unge og sætte fokus på demokratisk dannelse og oplysning.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u="sng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Opgaver</a:t>
                      </a: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Demokratiets Dag, besøge elevråd i udskolingen og på ungdomsuddannelser samt arrangere visionsdage for elevråd. Ungeforum kan deltage i projekter m.v. efter eget valg. 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980523"/>
                  </a:ext>
                </a:extLst>
              </a:tr>
              <a:tr h="395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Dialogmøder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nuværende koncept fastholdes.</a:t>
                      </a: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893666"/>
                  </a:ext>
                </a:extLst>
              </a:tr>
              <a:tr h="39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Temamøder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 vedtages ikke at fast antal temamøder.</a:t>
                      </a: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377896"/>
                  </a:ext>
                </a:extLst>
              </a:tr>
              <a:tr h="419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Nærdemokrati-koordinator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 nuværende funktion fastholdes med én fast medarbejder.</a:t>
                      </a: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012555"/>
                  </a:ext>
                </a:extLst>
              </a:tr>
              <a:tr h="544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a-DK" sz="1400" b="1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Område-koordinator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Funktionen forbliver afløst af én indgang gennem Fælles Sekretariat for det tekniske område. </a:t>
                      </a:r>
                      <a:endParaRPr lang="da-DK" sz="1400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75" marR="592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E9C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497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00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052DA0A2-10DF-454D-DA49-0E10C8BBD7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a-DK" dirty="0"/>
              <a:t>Nyt råd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FE9D241-5893-0A83-99DC-DE2CFBAA9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09277"/>
              </p:ext>
            </p:extLst>
          </p:nvPr>
        </p:nvGraphicFramePr>
        <p:xfrm>
          <a:off x="702000" y="1339375"/>
          <a:ext cx="7407002" cy="4463103"/>
        </p:xfrm>
        <a:graphic>
          <a:graphicData uri="http://schemas.openxmlformats.org/drawingml/2006/table">
            <a:tbl>
              <a:tblPr firstRow="1" firstCol="1" bandRow="1"/>
              <a:tblGrid>
                <a:gridCol w="2390050">
                  <a:extLst>
                    <a:ext uri="{9D8B030D-6E8A-4147-A177-3AD203B41FA5}">
                      <a16:colId xmlns:a16="http://schemas.microsoft.com/office/drawing/2014/main" val="488871379"/>
                    </a:ext>
                  </a:extLst>
                </a:gridCol>
                <a:gridCol w="1687317">
                  <a:extLst>
                    <a:ext uri="{9D8B030D-6E8A-4147-A177-3AD203B41FA5}">
                      <a16:colId xmlns:a16="http://schemas.microsoft.com/office/drawing/2014/main" val="873236074"/>
                    </a:ext>
                  </a:extLst>
                </a:gridCol>
                <a:gridCol w="1687317">
                  <a:extLst>
                    <a:ext uri="{9D8B030D-6E8A-4147-A177-3AD203B41FA5}">
                      <a16:colId xmlns:a16="http://schemas.microsoft.com/office/drawing/2014/main" val="3861115145"/>
                    </a:ext>
                  </a:extLst>
                </a:gridCol>
                <a:gridCol w="1642318">
                  <a:extLst>
                    <a:ext uri="{9D8B030D-6E8A-4147-A177-3AD203B41FA5}">
                      <a16:colId xmlns:a16="http://schemas.microsoft.com/office/drawing/2014/main" val="1658311492"/>
                    </a:ext>
                  </a:extLst>
                </a:gridCol>
              </a:tblGrid>
              <a:tr h="663709"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Sammensætning af medlemmer</a:t>
                      </a:r>
                      <a:endParaRPr lang="da-DK" sz="15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9C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Forenings- og fritidsrådet</a:t>
                      </a:r>
                      <a:endParaRPr lang="da-DK" sz="15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9C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Styregruppen for Frivillighed og Nærdemokrati</a:t>
                      </a:r>
                      <a:endParaRPr lang="da-DK" sz="15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9CA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Råd for Frivillighed og Folkeoplysning</a:t>
                      </a:r>
                      <a:endParaRPr lang="da-DK" sz="15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9C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32691"/>
                  </a:ext>
                </a:extLst>
              </a:tr>
              <a:tr h="333119"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Politikere </a:t>
                      </a:r>
                      <a:endParaRPr lang="da-DK" sz="15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 medlemmer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 medlemmer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098606"/>
                  </a:ext>
                </a:extLst>
              </a:tr>
              <a:tr h="333119">
                <a:tc>
                  <a:txBody>
                    <a:bodyPr/>
                    <a:lstStyle/>
                    <a:p>
                      <a:r>
                        <a:rPr lang="da-DK" sz="1500" b="1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Idrætsforeninger*</a:t>
                      </a:r>
                      <a:endParaRPr lang="da-DK" sz="150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medlemmer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5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288433"/>
                  </a:ext>
                </a:extLst>
              </a:tr>
              <a:tr h="564242">
                <a:tc>
                  <a:txBody>
                    <a:bodyPr/>
                    <a:lstStyle/>
                    <a:p>
                      <a:r>
                        <a:rPr lang="da-DK" sz="1500" b="1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Foreninger der tilbyder andet end idræt*</a:t>
                      </a:r>
                      <a:endParaRPr lang="da-DK" sz="150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medlemmer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5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13571"/>
                  </a:ext>
                </a:extLst>
              </a:tr>
              <a:tr h="313795">
                <a:tc>
                  <a:txBody>
                    <a:bodyPr/>
                    <a:lstStyle/>
                    <a:p>
                      <a:r>
                        <a:rPr lang="da-DK" sz="1500" b="1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Aftenskoler*</a:t>
                      </a:r>
                      <a:endParaRPr lang="da-DK" sz="150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medlemmer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5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036663"/>
                  </a:ext>
                </a:extLst>
              </a:tr>
              <a:tr h="333119">
                <a:tc>
                  <a:txBody>
                    <a:bodyPr/>
                    <a:lstStyle/>
                    <a:p>
                      <a:r>
                        <a:rPr lang="da-DK" sz="1500" b="1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Lokalfora</a:t>
                      </a:r>
                      <a:endParaRPr lang="da-DK" sz="150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medlemmer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132574"/>
                  </a:ext>
                </a:extLst>
              </a:tr>
              <a:tr h="560094">
                <a:tc>
                  <a:txBody>
                    <a:bodyPr/>
                    <a:lstStyle/>
                    <a:p>
                      <a:r>
                        <a:rPr lang="da-DK" sz="1500" b="1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Social-humanitære foreninger</a:t>
                      </a:r>
                      <a:endParaRPr lang="da-DK" sz="150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 fra handicapområdet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508464"/>
                  </a:ext>
                </a:extLst>
              </a:tr>
              <a:tr h="333119">
                <a:tc>
                  <a:txBody>
                    <a:bodyPr/>
                    <a:lstStyle/>
                    <a:p>
                      <a:r>
                        <a:rPr lang="da-DK" sz="1500" b="1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Ungeforum</a:t>
                      </a:r>
                      <a:endParaRPr lang="da-DK" sz="150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50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89011"/>
                  </a:ext>
                </a:extLst>
              </a:tr>
              <a:tr h="547913"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Andre selvorganiserede grupper*</a:t>
                      </a:r>
                      <a:endParaRPr lang="da-DK" sz="15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712282"/>
                  </a:ext>
                </a:extLst>
              </a:tr>
              <a:tr h="458783">
                <a:tc>
                  <a:txBody>
                    <a:bodyPr/>
                    <a:lstStyle/>
                    <a:p>
                      <a:r>
                        <a:rPr lang="da-DK" sz="1500" b="1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Forenings- og Fritidsrådet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500" kern="12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500" dirty="0">
                          <a:solidFill>
                            <a:srgbClr val="08080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 medlem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1500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084645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260EAB0A-F8F7-E5C6-D99E-0C3A66343024}"/>
              </a:ext>
            </a:extLst>
          </p:cNvPr>
          <p:cNvSpPr txBox="1"/>
          <p:nvPr/>
        </p:nvSpPr>
        <p:spPr>
          <a:xfrm>
            <a:off x="702000" y="5802478"/>
            <a:ext cx="7407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rgbClr val="08080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*Folkeoplysningsloven</a:t>
            </a:r>
            <a:r>
              <a:rPr lang="da-DK" sz="1400" i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a-DK" sz="1400" i="1" dirty="0">
                <a:solidFill>
                  <a:srgbClr val="08080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Repræsentant for aftenskolerne, folkeoplysende foreninger og repræsentant for modtagere af midler fra Udviklingspuljen</a:t>
            </a:r>
          </a:p>
          <a:p>
            <a:r>
              <a:rPr lang="da-DK" sz="1400" i="1" dirty="0">
                <a:solidFill>
                  <a:srgbClr val="08080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**Repræsentant fra det frivillige område, der ikke i forvejen er repræsenteret via Forenings- og fritidsrådet</a:t>
            </a:r>
            <a:endParaRPr lang="da-DK" sz="1400" dirty="0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C4E74D79-EB3A-1FEA-F2A7-BDC20D382903}"/>
              </a:ext>
            </a:extLst>
          </p:cNvPr>
          <p:cNvGrpSpPr/>
          <p:nvPr/>
        </p:nvGrpSpPr>
        <p:grpSpPr>
          <a:xfrm>
            <a:off x="2699792" y="2057533"/>
            <a:ext cx="2093048" cy="3328417"/>
            <a:chOff x="2696471" y="1847087"/>
            <a:chExt cx="2093048" cy="3328417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F16BD4D8-F57A-C2E9-EE89-5E4FF842D13E}"/>
                </a:ext>
              </a:extLst>
            </p:cNvPr>
            <p:cNvSpPr/>
            <p:nvPr/>
          </p:nvSpPr>
          <p:spPr>
            <a:xfrm>
              <a:off x="2696471" y="1847087"/>
              <a:ext cx="1956816" cy="3328417"/>
            </a:xfrm>
            <a:prstGeom prst="ellipse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dirty="0"/>
            </a:p>
          </p:txBody>
        </p:sp>
        <p:sp>
          <p:nvSpPr>
            <p:cNvPr id="8" name="Pil: højre 7">
              <a:extLst>
                <a:ext uri="{FF2B5EF4-FFF2-40B4-BE49-F238E27FC236}">
                  <a16:creationId xmlns:a16="http://schemas.microsoft.com/office/drawing/2014/main" id="{0A9CE2D7-551A-AE42-B2CF-29E27BF1B661}"/>
                </a:ext>
              </a:extLst>
            </p:cNvPr>
            <p:cNvSpPr/>
            <p:nvPr/>
          </p:nvSpPr>
          <p:spPr>
            <a:xfrm rot="2526944">
              <a:off x="4237892" y="4877349"/>
              <a:ext cx="551627" cy="198026"/>
            </a:xfrm>
            <a:prstGeom prst="rightArrow">
              <a:avLst>
                <a:gd name="adj1" fmla="val 50000"/>
                <a:gd name="adj2" fmla="val 99107"/>
              </a:avLst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dirty="0"/>
            </a:p>
          </p:txBody>
        </p:sp>
      </p:grpSp>
    </p:spTree>
    <p:extLst>
      <p:ext uri="{BB962C8B-B14F-4D97-AF65-F5344CB8AC3E}">
        <p14:creationId xmlns:p14="http://schemas.microsoft.com/office/powerpoint/2010/main" val="285937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5230D7D2-BF32-7CE3-94D4-32BED0314E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684000"/>
            <a:ext cx="7614416" cy="980784"/>
          </a:xfrm>
        </p:spPr>
        <p:txBody>
          <a:bodyPr/>
          <a:lstStyle/>
          <a:p>
            <a:r>
              <a:rPr lang="da-DK" dirty="0"/>
              <a:t>Nyt råd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1A51A5-B49A-6DCF-53EA-B70A0A9D8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4500220"/>
              </p:ext>
            </p:extLst>
          </p:nvPr>
        </p:nvGraphicFramePr>
        <p:xfrm>
          <a:off x="702000" y="1916832"/>
          <a:ext cx="783044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784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B4BEC0F3-2175-A21E-2D87-7A482FC34B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4569" y="836712"/>
            <a:ext cx="7902575" cy="980784"/>
          </a:xfrm>
        </p:spPr>
        <p:txBody>
          <a:bodyPr/>
          <a:lstStyle/>
          <a:p>
            <a:r>
              <a:rPr lang="da-DK" dirty="0"/>
              <a:t>Råd for Frivillighed og Folkeoplysning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738F527-2FAE-6DCE-54EE-BCB72E1C20F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6620" y="1628800"/>
            <a:ext cx="8010524" cy="4896544"/>
          </a:xfrm>
        </p:spPr>
        <p:txBody>
          <a:bodyPr/>
          <a:lstStyle/>
          <a:p>
            <a:pPr marL="114300" indent="0">
              <a:lnSpc>
                <a:spcPct val="115000"/>
              </a:lnSpc>
              <a:buNone/>
            </a:pPr>
            <a:r>
              <a:rPr lang="da-DK" dirty="0">
                <a:solidFill>
                  <a:srgbClr val="000000"/>
                </a:solidFill>
                <a:cs typeface="Times New Roman" panose="02020603050405020304" pitchFamily="18" charset="0"/>
              </a:rPr>
              <a:t>Formål</a:t>
            </a:r>
          </a:p>
          <a:p>
            <a:pPr marL="114300" indent="0">
              <a:lnSpc>
                <a:spcPct val="115000"/>
              </a:lnSpc>
              <a:buNone/>
            </a:pP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Skabe et godt fundament for et tæt samarbejde mellem frivillige, foreninger og kommunen og derigennem skabe gode rammer for stærke foreninger, nærdemokrati og frivillighed.</a:t>
            </a:r>
            <a:endParaRPr lang="da-DK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buNone/>
            </a:pPr>
            <a:endParaRPr lang="da-DK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buNone/>
            </a:pPr>
            <a:r>
              <a:rPr lang="da-DK" dirty="0">
                <a:solidFill>
                  <a:srgbClr val="000000"/>
                </a:solidFill>
                <a:cs typeface="Times New Roman" panose="02020603050405020304" pitchFamily="18" charset="0"/>
              </a:rPr>
              <a:t>Opgaver</a:t>
            </a:r>
          </a:p>
          <a:p>
            <a:pPr marL="400050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a-DK" sz="180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V</a:t>
            </a: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ære</a:t>
            </a:r>
            <a:r>
              <a:rPr lang="da-DK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 høringspart </a:t>
            </a: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i emner, der har betydning for kommunens frivillige</a:t>
            </a:r>
          </a:p>
          <a:p>
            <a:pPr marL="400050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a-DK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Inddrages</a:t>
            </a: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i udarbejdelse af politikker/strategier samt principper for tildeling af de forskellige midler til frivillige </a:t>
            </a:r>
          </a:p>
          <a:p>
            <a:pPr marL="400050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Være aktiv </a:t>
            </a:r>
            <a:r>
              <a:rPr lang="da-DK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dialog- og samarbejdspartner </a:t>
            </a: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i forhold til implementering af relevante politikker/strategier </a:t>
            </a:r>
          </a:p>
          <a:p>
            <a:pPr marL="400050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a-D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Bevillige midler</a:t>
            </a: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til udvikling af området fra Puljen for Frivillighed (250.000 kr.) </a:t>
            </a:r>
            <a:endParaRPr lang="da-DK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Rådet har </a:t>
            </a:r>
            <a:r>
              <a:rPr lang="da-DK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anbefalingsret</a:t>
            </a:r>
            <a:r>
              <a:rPr lang="da-DK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til politiske udvalg og kommunalbestyrelsen</a:t>
            </a:r>
          </a:p>
          <a:p>
            <a:pPr marL="857250" lvl="1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da-DK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da-DK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endParaRPr lang="da-DK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089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BD37734D-731A-B804-E814-D006D2977E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836712"/>
            <a:ext cx="7902575" cy="980784"/>
          </a:xfrm>
        </p:spPr>
        <p:txBody>
          <a:bodyPr/>
          <a:lstStyle/>
          <a:p>
            <a:r>
              <a:rPr lang="da-DK" dirty="0"/>
              <a:t>Sammensætning af rådet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57F65702-BEB2-F2F2-3678-0F9538471F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2000" y="1484784"/>
            <a:ext cx="7740000" cy="464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4 medlemmer udpeges blandt kommunalbestyrelsens medlemmer indenfor: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Kultur- og Fritidsområdet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Det tekniske område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Social- og Sundhedsområdet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7 medlemmer vælges blandt følgende områder: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Idrætsforeninger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Foreninger der tilbyder andet end idræt (jf. Folkeoplysningsloven)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Aftenskoler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Lokalfora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Social-humanitære foreninger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Ungeforum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dirty="0"/>
              <a:t>Selvorganiserede grupper (udpeges af administrationen)</a:t>
            </a:r>
          </a:p>
        </p:txBody>
      </p:sp>
    </p:spTree>
    <p:extLst>
      <p:ext uri="{BB962C8B-B14F-4D97-AF65-F5344CB8AC3E}">
        <p14:creationId xmlns:p14="http://schemas.microsoft.com/office/powerpoint/2010/main" val="107099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ændstikmand Billeder – Gennemse 3,236,938 stockfotos, vektorer og videoer  | Adobe Stock">
            <a:extLst>
              <a:ext uri="{FF2B5EF4-FFF2-40B4-BE49-F238E27FC236}">
                <a16:creationId xmlns:a16="http://schemas.microsoft.com/office/drawing/2014/main" id="{32B26C23-9878-B22F-EBD8-EF7BCA9D6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16" y="3689985"/>
            <a:ext cx="4077843" cy="2716530"/>
          </a:xfrm>
          <a:prstGeom prst="rect">
            <a:avLst/>
          </a:prstGeom>
        </p:spPr>
      </p:pic>
      <p:pic>
        <p:nvPicPr>
          <p:cNvPr id="5" name="Picture 4" descr="Tænker boble komisk tanke boble boble tanker Krus">
            <a:extLst>
              <a:ext uri="{FF2B5EF4-FFF2-40B4-BE49-F238E27FC236}">
                <a16:creationId xmlns:a16="http://schemas.microsoft.com/office/drawing/2014/main" id="{78002A86-AA6A-2B25-492B-5A0AA4994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381125"/>
            <a:ext cx="3438525" cy="3438525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CF83C5A-D6FB-063C-BC51-3572E0A111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anchor="t"/>
          <a:lstStyle/>
          <a:p>
            <a:r>
              <a:rPr lang="da-DK" dirty="0">
                <a:latin typeface="Verdana"/>
                <a:ea typeface="Verdana"/>
              </a:rPr>
              <a:t>Opvarmning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2E570-F74E-56BE-041E-B88A23C784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2000" y="1602000"/>
            <a:ext cx="3910950" cy="108165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da-DK" dirty="0">
                <a:latin typeface="Arial"/>
                <a:cs typeface="Arial"/>
              </a:rPr>
              <a:t>Tegn din drøm som frivillig</a:t>
            </a:r>
            <a:endParaRPr lang="da-DK" dirty="0"/>
          </a:p>
        </p:txBody>
      </p:sp>
      <p:pic>
        <p:nvPicPr>
          <p:cNvPr id="6" name="Picture 5" descr="Blyant Tegning Børn - Gratis billeder på Pixabay - Pixabay">
            <a:extLst>
              <a:ext uri="{FF2B5EF4-FFF2-40B4-BE49-F238E27FC236}">
                <a16:creationId xmlns:a16="http://schemas.microsoft.com/office/drawing/2014/main" id="{FB372198-AD2D-A23E-C163-23ACEE14AE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648200" y="161925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00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9E78EA-EA47-5852-F61C-7A11522020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2000" y="631749"/>
            <a:ext cx="7740650" cy="971259"/>
          </a:xfrm>
        </p:spPr>
        <p:txBody>
          <a:bodyPr lIns="0" tIns="0" rIns="0" bIns="0" anchor="t"/>
          <a:lstStyle/>
          <a:p>
            <a:r>
              <a:rPr lang="da-DK">
                <a:latin typeface="Verdana"/>
                <a:ea typeface="Verdana"/>
              </a:rPr>
              <a:t>Træning</a:t>
            </a:r>
          </a:p>
        </p:txBody>
      </p:sp>
      <p:pic>
        <p:nvPicPr>
          <p:cNvPr id="4" name="Picture 3" descr="What is Kahoot! and How Does it Work for Teachers? Tips &amp; Tricks | Tech &amp;  Learning">
            <a:extLst>
              <a:ext uri="{FF2B5EF4-FFF2-40B4-BE49-F238E27FC236}">
                <a16:creationId xmlns:a16="http://schemas.microsoft.com/office/drawing/2014/main" id="{BA255F09-E397-DE68-56DD-98B9E13D4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48" y="1122432"/>
            <a:ext cx="5150678" cy="28903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AFBCC8-552A-06A7-9DB1-0065AF7E40FF}"/>
              </a:ext>
            </a:extLst>
          </p:cNvPr>
          <p:cNvSpPr txBox="1"/>
          <p:nvPr/>
        </p:nvSpPr>
        <p:spPr>
          <a:xfrm>
            <a:off x="750957" y="4152347"/>
            <a:ext cx="515067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err="1">
                <a:latin typeface="Arial"/>
                <a:cs typeface="Arial"/>
              </a:rPr>
              <a:t>Gå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err="1">
                <a:latin typeface="Arial"/>
                <a:cs typeface="Arial"/>
              </a:rPr>
              <a:t>ind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err="1">
                <a:latin typeface="Arial"/>
                <a:cs typeface="Arial"/>
              </a:rPr>
              <a:t>på</a:t>
            </a:r>
            <a:r>
              <a:rPr lang="en-US" sz="2800" b="1" dirty="0">
                <a:latin typeface="Arial"/>
                <a:cs typeface="Arial"/>
              </a:rPr>
              <a:t>: </a:t>
            </a:r>
            <a:r>
              <a:rPr lang="en-US" sz="2800" b="1" dirty="0">
                <a:latin typeface="Arial"/>
                <a:cs typeface="Arial"/>
                <a:hlinkClick r:id="rId3"/>
              </a:rPr>
              <a:t>www.kahoot.it</a:t>
            </a:r>
            <a:endParaRPr lang="en-US" sz="2800" b="1"/>
          </a:p>
          <a:p>
            <a:r>
              <a:rPr lang="en-US" sz="2800" b="1" dirty="0">
                <a:latin typeface="Arial"/>
                <a:cs typeface="Arial"/>
              </a:rPr>
              <a:t>Tast pin </a:t>
            </a:r>
            <a:r>
              <a:rPr lang="en-US" sz="2800" b="1" err="1">
                <a:latin typeface="Arial"/>
                <a:cs typeface="Arial"/>
              </a:rPr>
              <a:t>eller</a:t>
            </a:r>
            <a:r>
              <a:rPr lang="en-US" sz="2800" b="1" dirty="0">
                <a:latin typeface="Arial"/>
                <a:cs typeface="Arial"/>
              </a:rPr>
              <a:t> scan QR-</a:t>
            </a:r>
            <a:r>
              <a:rPr lang="en-US" sz="2800" b="1" err="1">
                <a:latin typeface="Arial"/>
                <a:cs typeface="Arial"/>
              </a:rPr>
              <a:t>kode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963139010"/>
      </p:ext>
    </p:extLst>
  </p:cSld>
  <p:clrMapOvr>
    <a:masterClrMapping/>
  </p:clrMapOvr>
</p:sld>
</file>

<file path=ppt/theme/theme1.xml><?xml version="1.0" encoding="utf-8"?>
<a:theme xmlns:a="http://schemas.openxmlformats.org/drawingml/2006/main" name="Diasmaster">
  <a:themeElements>
    <a:clrScheme name="Brugerdefineret design 1">
      <a:dk1>
        <a:srgbClr val="0083A9"/>
      </a:dk1>
      <a:lt1>
        <a:srgbClr val="755A9E"/>
      </a:lt1>
      <a:dk2>
        <a:srgbClr val="44697D"/>
      </a:dk2>
      <a:lt2>
        <a:srgbClr val="4CA487"/>
      </a:lt2>
      <a:accent1>
        <a:srgbClr val="21314D"/>
      </a:accent1>
      <a:accent2>
        <a:srgbClr val="DA8C15"/>
      </a:accent2>
      <a:accent3>
        <a:srgbClr val="00C6D7"/>
      </a:accent3>
      <a:accent4>
        <a:srgbClr val="F6D500"/>
      </a:accent4>
      <a:accent5>
        <a:srgbClr val="EC4371"/>
      </a:accent5>
      <a:accent6>
        <a:srgbClr val="327ABE"/>
      </a:accent6>
      <a:hlink>
        <a:srgbClr val="009999"/>
      </a:hlink>
      <a:folHlink>
        <a:srgbClr val="99CC00"/>
      </a:folHlink>
    </a:clrScheme>
    <a:fontScheme name="Brugerdefineret design">
      <a:majorFont>
        <a:latin typeface="Georgia"/>
        <a:ea typeface=""/>
        <a:cs typeface="Arial"/>
      </a:majorFont>
      <a:minorFont>
        <a:latin typeface="Tahoma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">
          <a:solidFill>
            <a:srgbClr val="080808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Brugerdefineret design 1">
        <a:dk1>
          <a:srgbClr val="0083A9"/>
        </a:dk1>
        <a:lt1>
          <a:srgbClr val="755A9E"/>
        </a:lt1>
        <a:dk2>
          <a:srgbClr val="44697D"/>
        </a:dk2>
        <a:lt2>
          <a:srgbClr val="4CA487"/>
        </a:lt2>
        <a:accent1>
          <a:srgbClr val="21314D"/>
        </a:accent1>
        <a:accent2>
          <a:srgbClr val="DA8C15"/>
        </a:accent2>
        <a:accent3>
          <a:srgbClr val="00C6D7"/>
        </a:accent3>
        <a:accent4>
          <a:srgbClr val="F6D500"/>
        </a:accent4>
        <a:accent5>
          <a:srgbClr val="EC4371"/>
        </a:accent5>
        <a:accent6>
          <a:srgbClr val="327AB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.potm" id="{8F81B892-9DFA-4660-9FAF-1FC70F8D46FC}" vid="{6DD33787-5751-45C6-A70E-D547F9BF52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Præsentation</Template>
  <TotalTime>309</TotalTime>
  <Words>588</Words>
  <Application>Microsoft Office PowerPoint</Application>
  <PresentationFormat>On-screen Show (4:3)</PresentationFormat>
  <Paragraphs>108</Paragraphs>
  <Slides>11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Diasmaster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Præsentation</dc:title>
  <dc:creator>Dorthe Brinck Lillelund</dc:creator>
  <cp:lastModifiedBy>Dorthe Brinck Lillelund</cp:lastModifiedBy>
  <cp:revision>155</cp:revision>
  <dcterms:created xsi:type="dcterms:W3CDTF">2023-10-03T08:40:05Z</dcterms:created>
  <dcterms:modified xsi:type="dcterms:W3CDTF">2024-03-25T13:49:18Z</dcterms:modified>
</cp:coreProperties>
</file>